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svg" ContentType="image/svg+xml"/>
  <Default Extension="tmp" ContentType="image/jpeg"/>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0" r:id="rId1"/>
  </p:sldMasterIdLst>
  <p:notesMasterIdLst>
    <p:notesMasterId r:id="rId26"/>
  </p:notesMasterIdLst>
  <p:sldIdLst>
    <p:sldId id="256" r:id="rId2"/>
    <p:sldId id="258" r:id="rId3"/>
    <p:sldId id="307" r:id="rId4"/>
    <p:sldId id="308" r:id="rId5"/>
    <p:sldId id="284" r:id="rId6"/>
    <p:sldId id="309" r:id="rId7"/>
    <p:sldId id="310" r:id="rId8"/>
    <p:sldId id="311" r:id="rId9"/>
    <p:sldId id="312" r:id="rId10"/>
    <p:sldId id="313" r:id="rId11"/>
    <p:sldId id="314" r:id="rId12"/>
    <p:sldId id="315" r:id="rId13"/>
    <p:sldId id="316" r:id="rId14"/>
    <p:sldId id="326" r:id="rId15"/>
    <p:sldId id="317" r:id="rId16"/>
    <p:sldId id="318" r:id="rId17"/>
    <p:sldId id="319" r:id="rId18"/>
    <p:sldId id="320" r:id="rId19"/>
    <p:sldId id="321" r:id="rId20"/>
    <p:sldId id="324" r:id="rId21"/>
    <p:sldId id="322" r:id="rId22"/>
    <p:sldId id="323" r:id="rId23"/>
    <p:sldId id="325" r:id="rId24"/>
    <p:sldId id="269" r:id="rId25"/>
  </p:sldIdLst>
  <p:sldSz cx="12192000" cy="6858000"/>
  <p:notesSz cx="6858000" cy="9144000"/>
  <p:defaultTextStyle>
    <a:defPPr>
      <a:defRPr lang="es-ES_trad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uan Velasquez" initials="JV" lastIdx="1" clrIdx="0">
    <p:extLst>
      <p:ext uri="{19B8F6BF-5375-455C-9EA6-DF929625EA0E}">
        <p15:presenceInfo xmlns:p15="http://schemas.microsoft.com/office/powerpoint/2012/main" userId="3abd57ac2dafcc7c"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0C0C0"/>
    <a:srgbClr val="80808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5357CAB-8FDC-4DB6-A94F-647A0B309FAF}" v="24" dt="2020-12-03T21:05:27.37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548" autoAdjust="0"/>
    <p:restoredTop sz="69221" autoAdjust="0"/>
  </p:normalViewPr>
  <p:slideViewPr>
    <p:cSldViewPr snapToGrid="0" snapToObjects="1">
      <p:cViewPr varScale="1">
        <p:scale>
          <a:sx n="59" d="100"/>
          <a:sy n="59" d="100"/>
        </p:scale>
        <p:origin x="1454"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commentAuthors" Target="commentAuthors.xml"/><Relationship Id="rId30" Type="http://schemas.openxmlformats.org/officeDocument/2006/relationships/theme" Target="theme/theme1.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uan Velasquez" userId="3abd57ac2dafcc7c" providerId="LiveId" clId="{E5357CAB-8FDC-4DB6-A94F-647A0B309FAF}"/>
    <pc:docChg chg="undo redo custSel addSld modSld">
      <pc:chgData name="Juan Velasquez" userId="3abd57ac2dafcc7c" providerId="LiveId" clId="{E5357CAB-8FDC-4DB6-A94F-647A0B309FAF}" dt="2020-12-04T19:05:57.033" v="1445" actId="255"/>
      <pc:docMkLst>
        <pc:docMk/>
      </pc:docMkLst>
      <pc:sldChg chg="modSp mod modNotesTx">
        <pc:chgData name="Juan Velasquez" userId="3abd57ac2dafcc7c" providerId="LiveId" clId="{E5357CAB-8FDC-4DB6-A94F-647A0B309FAF}" dt="2020-12-04T17:28:08.775" v="1302" actId="20577"/>
        <pc:sldMkLst>
          <pc:docMk/>
          <pc:sldMk cId="852621425" sldId="256"/>
        </pc:sldMkLst>
        <pc:spChg chg="mod">
          <ac:chgData name="Juan Velasquez" userId="3abd57ac2dafcc7c" providerId="LiveId" clId="{E5357CAB-8FDC-4DB6-A94F-647A0B309FAF}" dt="2020-12-03T18:59:29.338" v="351" actId="1076"/>
          <ac:spMkLst>
            <pc:docMk/>
            <pc:sldMk cId="852621425" sldId="256"/>
            <ac:spMk id="13" creationId="{00000000-0000-0000-0000-000000000000}"/>
          </ac:spMkLst>
        </pc:spChg>
      </pc:sldChg>
      <pc:sldChg chg="modNotesTx">
        <pc:chgData name="Juan Velasquez" userId="3abd57ac2dafcc7c" providerId="LiveId" clId="{E5357CAB-8FDC-4DB6-A94F-647A0B309FAF}" dt="2020-12-03T17:03:53.083" v="79" actId="20577"/>
        <pc:sldMkLst>
          <pc:docMk/>
          <pc:sldMk cId="2131531340" sldId="258"/>
        </pc:sldMkLst>
      </pc:sldChg>
      <pc:sldChg chg="modSp">
        <pc:chgData name="Juan Velasquez" userId="3abd57ac2dafcc7c" providerId="LiveId" clId="{E5357CAB-8FDC-4DB6-A94F-647A0B309FAF}" dt="2020-12-03T19:44:35.394" v="378" actId="20577"/>
        <pc:sldMkLst>
          <pc:docMk/>
          <pc:sldMk cId="2283773477" sldId="307"/>
        </pc:sldMkLst>
        <pc:graphicFrameChg chg="mod">
          <ac:chgData name="Juan Velasquez" userId="3abd57ac2dafcc7c" providerId="LiveId" clId="{E5357CAB-8FDC-4DB6-A94F-647A0B309FAF}" dt="2020-12-03T19:44:35.394" v="378" actId="20577"/>
          <ac:graphicFrameMkLst>
            <pc:docMk/>
            <pc:sldMk cId="2283773477" sldId="307"/>
            <ac:graphicFrameMk id="19" creationId="{BD56172A-E84F-448A-BB4B-6072960FD343}"/>
          </ac:graphicFrameMkLst>
        </pc:graphicFrameChg>
      </pc:sldChg>
      <pc:sldChg chg="modSp modNotesTx">
        <pc:chgData name="Juan Velasquez" userId="3abd57ac2dafcc7c" providerId="LiveId" clId="{E5357CAB-8FDC-4DB6-A94F-647A0B309FAF}" dt="2020-12-03T19:33:16.751" v="352"/>
        <pc:sldMkLst>
          <pc:docMk/>
          <pc:sldMk cId="3580135037" sldId="308"/>
        </pc:sldMkLst>
        <pc:graphicFrameChg chg="mod">
          <ac:chgData name="Juan Velasquez" userId="3abd57ac2dafcc7c" providerId="LiveId" clId="{E5357CAB-8FDC-4DB6-A94F-647A0B309FAF}" dt="2020-12-03T19:33:16.751" v="352"/>
          <ac:graphicFrameMkLst>
            <pc:docMk/>
            <pc:sldMk cId="3580135037" sldId="308"/>
            <ac:graphicFrameMk id="17" creationId="{10A2E062-9C03-42C5-BA78-3886A2F5DA2C}"/>
          </ac:graphicFrameMkLst>
        </pc:graphicFrameChg>
      </pc:sldChg>
      <pc:sldChg chg="modNotesTx">
        <pc:chgData name="Juan Velasquez" userId="3abd57ac2dafcc7c" providerId="LiveId" clId="{E5357CAB-8FDC-4DB6-A94F-647A0B309FAF}" dt="2020-12-04T17:36:21.547" v="1319" actId="20577"/>
        <pc:sldMkLst>
          <pc:docMk/>
          <pc:sldMk cId="2885395687" sldId="309"/>
        </pc:sldMkLst>
      </pc:sldChg>
      <pc:sldChg chg="addSp delSp modSp mod modNotesTx">
        <pc:chgData name="Juan Velasquez" userId="3abd57ac2dafcc7c" providerId="LiveId" clId="{E5357CAB-8FDC-4DB6-A94F-647A0B309FAF}" dt="2020-12-03T20:55:47.282" v="975" actId="14100"/>
        <pc:sldMkLst>
          <pc:docMk/>
          <pc:sldMk cId="221237943" sldId="310"/>
        </pc:sldMkLst>
        <pc:spChg chg="add mod">
          <ac:chgData name="Juan Velasquez" userId="3abd57ac2dafcc7c" providerId="LiveId" clId="{E5357CAB-8FDC-4DB6-A94F-647A0B309FAF}" dt="2020-12-03T20:18:48.699" v="532" actId="14100"/>
          <ac:spMkLst>
            <pc:docMk/>
            <pc:sldMk cId="221237943" sldId="310"/>
            <ac:spMk id="2" creationId="{551DF787-456A-4429-8EE4-2D3F7F028829}"/>
          </ac:spMkLst>
        </pc:spChg>
        <pc:spChg chg="add mod">
          <ac:chgData name="Juan Velasquez" userId="3abd57ac2dafcc7c" providerId="LiveId" clId="{E5357CAB-8FDC-4DB6-A94F-647A0B309FAF}" dt="2020-12-03T20:18:54.376" v="541" actId="20577"/>
          <ac:spMkLst>
            <pc:docMk/>
            <pc:sldMk cId="221237943" sldId="310"/>
            <ac:spMk id="12" creationId="{6169E35F-E591-4ADD-A87E-FE9890706D35}"/>
          </ac:spMkLst>
        </pc:spChg>
        <pc:spChg chg="add mod">
          <ac:chgData name="Juan Velasquez" userId="3abd57ac2dafcc7c" providerId="LiveId" clId="{E5357CAB-8FDC-4DB6-A94F-647A0B309FAF}" dt="2020-12-03T20:19:51.290" v="621" actId="14100"/>
          <ac:spMkLst>
            <pc:docMk/>
            <pc:sldMk cId="221237943" sldId="310"/>
            <ac:spMk id="16" creationId="{CB497BBF-AE58-477A-972C-FA08A6C658D4}"/>
          </ac:spMkLst>
        </pc:spChg>
        <pc:spChg chg="add mod">
          <ac:chgData name="Juan Velasquez" userId="3abd57ac2dafcc7c" providerId="LiveId" clId="{E5357CAB-8FDC-4DB6-A94F-647A0B309FAF}" dt="2020-12-03T20:46:02.603" v="693" actId="1076"/>
          <ac:spMkLst>
            <pc:docMk/>
            <pc:sldMk cId="221237943" sldId="310"/>
            <ac:spMk id="20" creationId="{0FDC801A-2DC9-4FA1-8BB4-8D4524F430B8}"/>
          </ac:spMkLst>
        </pc:spChg>
        <pc:spChg chg="add mod">
          <ac:chgData name="Juan Velasquez" userId="3abd57ac2dafcc7c" providerId="LiveId" clId="{E5357CAB-8FDC-4DB6-A94F-647A0B309FAF}" dt="2020-12-03T20:49:41.927" v="947" actId="1076"/>
          <ac:spMkLst>
            <pc:docMk/>
            <pc:sldMk cId="221237943" sldId="310"/>
            <ac:spMk id="21" creationId="{46E6EC95-6DAA-4230-94EC-4F7A6044A5FD}"/>
          </ac:spMkLst>
        </pc:spChg>
        <pc:spChg chg="add del mod">
          <ac:chgData name="Juan Velasquez" userId="3abd57ac2dafcc7c" providerId="LiveId" clId="{E5357CAB-8FDC-4DB6-A94F-647A0B309FAF}" dt="2020-12-03T20:47:31.037" v="775" actId="478"/>
          <ac:spMkLst>
            <pc:docMk/>
            <pc:sldMk cId="221237943" sldId="310"/>
            <ac:spMk id="22" creationId="{D569E610-CD58-4C22-BF7B-E5D98C194A99}"/>
          </ac:spMkLst>
        </pc:spChg>
        <pc:spChg chg="add mod">
          <ac:chgData name="Juan Velasquez" userId="3abd57ac2dafcc7c" providerId="LiveId" clId="{E5357CAB-8FDC-4DB6-A94F-647A0B309FAF}" dt="2020-12-03T20:49:14.279" v="939" actId="1076"/>
          <ac:spMkLst>
            <pc:docMk/>
            <pc:sldMk cId="221237943" sldId="310"/>
            <ac:spMk id="23" creationId="{E79D3894-1A07-4415-801D-6FD901016874}"/>
          </ac:spMkLst>
        </pc:spChg>
        <pc:spChg chg="add mod">
          <ac:chgData name="Juan Velasquez" userId="3abd57ac2dafcc7c" providerId="LiveId" clId="{E5357CAB-8FDC-4DB6-A94F-647A0B309FAF}" dt="2020-12-03T20:49:46.209" v="948" actId="1076"/>
          <ac:spMkLst>
            <pc:docMk/>
            <pc:sldMk cId="221237943" sldId="310"/>
            <ac:spMk id="24" creationId="{5C59D250-9DCC-4063-A0F8-AA2E2D627751}"/>
          </ac:spMkLst>
        </pc:spChg>
        <pc:spChg chg="add mod">
          <ac:chgData name="Juan Velasquez" userId="3abd57ac2dafcc7c" providerId="LiveId" clId="{E5357CAB-8FDC-4DB6-A94F-647A0B309FAF}" dt="2020-12-03T20:49:09.845" v="938" actId="1076"/>
          <ac:spMkLst>
            <pc:docMk/>
            <pc:sldMk cId="221237943" sldId="310"/>
            <ac:spMk id="25" creationId="{AA24F052-B6DD-47C3-87BF-8336F62A0207}"/>
          </ac:spMkLst>
        </pc:spChg>
        <pc:spChg chg="add del mod">
          <ac:chgData name="Juan Velasquez" userId="3abd57ac2dafcc7c" providerId="LiveId" clId="{E5357CAB-8FDC-4DB6-A94F-647A0B309FAF}" dt="2020-12-03T20:49:01.992" v="936" actId="478"/>
          <ac:spMkLst>
            <pc:docMk/>
            <pc:sldMk cId="221237943" sldId="310"/>
            <ac:spMk id="26" creationId="{742357F4-94A4-4A32-B84E-D3E5E67671CB}"/>
          </ac:spMkLst>
        </pc:spChg>
        <pc:picChg chg="del">
          <ac:chgData name="Juan Velasquez" userId="3abd57ac2dafcc7c" providerId="LiveId" clId="{E5357CAB-8FDC-4DB6-A94F-647A0B309FAF}" dt="2020-12-03T19:58:56.096" v="384" actId="478"/>
          <ac:picMkLst>
            <pc:docMk/>
            <pc:sldMk cId="221237943" sldId="310"/>
            <ac:picMk id="3" creationId="{74F3692E-8560-4A42-AA4D-BC545945FBB9}"/>
          </ac:picMkLst>
        </pc:picChg>
        <pc:cxnChg chg="add mod">
          <ac:chgData name="Juan Velasquez" userId="3abd57ac2dafcc7c" providerId="LiveId" clId="{E5357CAB-8FDC-4DB6-A94F-647A0B309FAF}" dt="2020-12-03T20:50:32.953" v="958" actId="692"/>
          <ac:cxnSpMkLst>
            <pc:docMk/>
            <pc:sldMk cId="221237943" sldId="310"/>
            <ac:cxnSpMk id="6" creationId="{081A7A59-4CE2-4F26-8BD0-B1C816DBDE9F}"/>
          </ac:cxnSpMkLst>
        </pc:cxnChg>
        <pc:cxnChg chg="add mod">
          <ac:chgData name="Juan Velasquez" userId="3abd57ac2dafcc7c" providerId="LiveId" clId="{E5357CAB-8FDC-4DB6-A94F-647A0B309FAF}" dt="2020-12-03T20:50:32.953" v="958" actId="692"/>
          <ac:cxnSpMkLst>
            <pc:docMk/>
            <pc:sldMk cId="221237943" sldId="310"/>
            <ac:cxnSpMk id="17" creationId="{0BFF261B-6809-4A8D-8F45-7A29C5B57F1F}"/>
          </ac:cxnSpMkLst>
        </pc:cxnChg>
        <pc:cxnChg chg="add mod">
          <ac:chgData name="Juan Velasquez" userId="3abd57ac2dafcc7c" providerId="LiveId" clId="{E5357CAB-8FDC-4DB6-A94F-647A0B309FAF}" dt="2020-12-03T20:55:46.711" v="972" actId="14100"/>
          <ac:cxnSpMkLst>
            <pc:docMk/>
            <pc:sldMk cId="221237943" sldId="310"/>
            <ac:cxnSpMk id="27" creationId="{AA97E644-A018-4937-AE15-BA885FD23B8B}"/>
          </ac:cxnSpMkLst>
        </pc:cxnChg>
        <pc:cxnChg chg="add mod">
          <ac:chgData name="Juan Velasquez" userId="3abd57ac2dafcc7c" providerId="LiveId" clId="{E5357CAB-8FDC-4DB6-A94F-647A0B309FAF}" dt="2020-12-03T20:55:47.217" v="973" actId="14100"/>
          <ac:cxnSpMkLst>
            <pc:docMk/>
            <pc:sldMk cId="221237943" sldId="310"/>
            <ac:cxnSpMk id="30" creationId="{9EAD9569-70F6-43E1-A3D8-12F0EC4B7536}"/>
          </ac:cxnSpMkLst>
        </pc:cxnChg>
        <pc:cxnChg chg="add mod">
          <ac:chgData name="Juan Velasquez" userId="3abd57ac2dafcc7c" providerId="LiveId" clId="{E5357CAB-8FDC-4DB6-A94F-647A0B309FAF}" dt="2020-12-03T20:55:47.250" v="974" actId="14100"/>
          <ac:cxnSpMkLst>
            <pc:docMk/>
            <pc:sldMk cId="221237943" sldId="310"/>
            <ac:cxnSpMk id="34" creationId="{0C4A0259-468D-4FA6-BC88-4D83583342F1}"/>
          </ac:cxnSpMkLst>
        </pc:cxnChg>
        <pc:cxnChg chg="add mod">
          <ac:chgData name="Juan Velasquez" userId="3abd57ac2dafcc7c" providerId="LiveId" clId="{E5357CAB-8FDC-4DB6-A94F-647A0B309FAF}" dt="2020-12-03T20:50:32.953" v="958" actId="692"/>
          <ac:cxnSpMkLst>
            <pc:docMk/>
            <pc:sldMk cId="221237943" sldId="310"/>
            <ac:cxnSpMk id="37" creationId="{683BA5D2-A9EF-40B2-997B-3310E900C52A}"/>
          </ac:cxnSpMkLst>
        </pc:cxnChg>
        <pc:cxnChg chg="add mod">
          <ac:chgData name="Juan Velasquez" userId="3abd57ac2dafcc7c" providerId="LiveId" clId="{E5357CAB-8FDC-4DB6-A94F-647A0B309FAF}" dt="2020-12-03T20:55:47.282" v="975" actId="14100"/>
          <ac:cxnSpMkLst>
            <pc:docMk/>
            <pc:sldMk cId="221237943" sldId="310"/>
            <ac:cxnSpMk id="40" creationId="{51C43431-7406-4E1C-A4C0-E5C38B3ADCEE}"/>
          </ac:cxnSpMkLst>
        </pc:cxnChg>
      </pc:sldChg>
      <pc:sldChg chg="addSp modSp mod modNotesTx">
        <pc:chgData name="Juan Velasquez" userId="3abd57ac2dafcc7c" providerId="LiveId" clId="{E5357CAB-8FDC-4DB6-A94F-647A0B309FAF}" dt="2020-12-03T21:06:42.190" v="985" actId="20577"/>
        <pc:sldMkLst>
          <pc:docMk/>
          <pc:sldMk cId="1295557355" sldId="311"/>
        </pc:sldMkLst>
        <pc:spChg chg="add mod">
          <ac:chgData name="Juan Velasquez" userId="3abd57ac2dafcc7c" providerId="LiveId" clId="{E5357CAB-8FDC-4DB6-A94F-647A0B309FAF}" dt="2020-12-03T21:05:43.383" v="979" actId="1076"/>
          <ac:spMkLst>
            <pc:docMk/>
            <pc:sldMk cId="1295557355" sldId="311"/>
            <ac:spMk id="27" creationId="{A8FEBB42-2880-4E9C-B857-7995A58A99FF}"/>
          </ac:spMkLst>
        </pc:spChg>
        <pc:picChg chg="add mod">
          <ac:chgData name="Juan Velasquez" userId="3abd57ac2dafcc7c" providerId="LiveId" clId="{E5357CAB-8FDC-4DB6-A94F-647A0B309FAF}" dt="2020-12-03T19:35:58.893" v="360" actId="1076"/>
          <ac:picMkLst>
            <pc:docMk/>
            <pc:sldMk cId="1295557355" sldId="311"/>
            <ac:picMk id="3" creationId="{1203F0F2-BD05-4186-9F19-642FE63650D1}"/>
          </ac:picMkLst>
        </pc:picChg>
        <pc:picChg chg="add mod">
          <ac:chgData name="Juan Velasquez" userId="3abd57ac2dafcc7c" providerId="LiveId" clId="{E5357CAB-8FDC-4DB6-A94F-647A0B309FAF}" dt="2020-12-03T21:05:55.898" v="984" actId="1036"/>
          <ac:picMkLst>
            <pc:docMk/>
            <pc:sldMk cId="1295557355" sldId="311"/>
            <ac:picMk id="12" creationId="{6F8FC61D-1C8F-48F0-9499-FB35AE08910A}"/>
          </ac:picMkLst>
        </pc:picChg>
        <pc:picChg chg="mod">
          <ac:chgData name="Juan Velasquez" userId="3abd57ac2dafcc7c" providerId="LiveId" clId="{E5357CAB-8FDC-4DB6-A94F-647A0B309FAF}" dt="2020-12-03T19:43:30.478" v="364" actId="1076"/>
          <ac:picMkLst>
            <pc:docMk/>
            <pc:sldMk cId="1295557355" sldId="311"/>
            <ac:picMk id="13" creationId="{9BBB332F-0F5F-40A7-8339-9345D1C4D7B1}"/>
          </ac:picMkLst>
        </pc:picChg>
        <pc:picChg chg="mod">
          <ac:chgData name="Juan Velasquez" userId="3abd57ac2dafcc7c" providerId="LiveId" clId="{E5357CAB-8FDC-4DB6-A94F-647A0B309FAF}" dt="2020-12-03T19:43:24.472" v="363" actId="1076"/>
          <ac:picMkLst>
            <pc:docMk/>
            <pc:sldMk cId="1295557355" sldId="311"/>
            <ac:picMk id="16" creationId="{C50C0F8A-C64B-4D8B-BDE5-A97E9CAB53DD}"/>
          </ac:picMkLst>
        </pc:picChg>
        <pc:picChg chg="add mod">
          <ac:chgData name="Juan Velasquez" userId="3abd57ac2dafcc7c" providerId="LiveId" clId="{E5357CAB-8FDC-4DB6-A94F-647A0B309FAF}" dt="2020-12-03T19:36:05.339" v="362" actId="1076"/>
          <ac:picMkLst>
            <pc:docMk/>
            <pc:sldMk cId="1295557355" sldId="311"/>
            <ac:picMk id="25" creationId="{B0AB82CB-66B0-42FE-891D-C2ECAA093A4B}"/>
          </ac:picMkLst>
        </pc:picChg>
      </pc:sldChg>
      <pc:sldChg chg="modSp mod">
        <pc:chgData name="Juan Velasquez" userId="3abd57ac2dafcc7c" providerId="LiveId" clId="{E5357CAB-8FDC-4DB6-A94F-647A0B309FAF}" dt="2020-12-03T21:07:02.046" v="986" actId="14100"/>
        <pc:sldMkLst>
          <pc:docMk/>
          <pc:sldMk cId="2829390896" sldId="312"/>
        </pc:sldMkLst>
        <pc:spChg chg="mod">
          <ac:chgData name="Juan Velasquez" userId="3abd57ac2dafcc7c" providerId="LiveId" clId="{E5357CAB-8FDC-4DB6-A94F-647A0B309FAF}" dt="2020-12-03T17:05:21.733" v="83" actId="20577"/>
          <ac:spMkLst>
            <pc:docMk/>
            <pc:sldMk cId="2829390896" sldId="312"/>
            <ac:spMk id="11" creationId="{00000000-0000-0000-0000-000000000000}"/>
          </ac:spMkLst>
        </pc:spChg>
        <pc:spChg chg="mod">
          <ac:chgData name="Juan Velasquez" userId="3abd57ac2dafcc7c" providerId="LiveId" clId="{E5357CAB-8FDC-4DB6-A94F-647A0B309FAF}" dt="2020-12-03T21:07:02.046" v="986" actId="14100"/>
          <ac:spMkLst>
            <pc:docMk/>
            <pc:sldMk cId="2829390896" sldId="312"/>
            <ac:spMk id="33" creationId="{CE44DD8D-84CD-4AE0-B5BD-44333D9D68E1}"/>
          </ac:spMkLst>
        </pc:spChg>
      </pc:sldChg>
      <pc:sldChg chg="modSp mod">
        <pc:chgData name="Juan Velasquez" userId="3abd57ac2dafcc7c" providerId="LiveId" clId="{E5357CAB-8FDC-4DB6-A94F-647A0B309FAF}" dt="2020-12-03T17:05:17.245" v="82" actId="20577"/>
        <pc:sldMkLst>
          <pc:docMk/>
          <pc:sldMk cId="2613159291" sldId="313"/>
        </pc:sldMkLst>
        <pc:spChg chg="mod">
          <ac:chgData name="Juan Velasquez" userId="3abd57ac2dafcc7c" providerId="LiveId" clId="{E5357CAB-8FDC-4DB6-A94F-647A0B309FAF}" dt="2020-12-03T17:05:17.245" v="82" actId="20577"/>
          <ac:spMkLst>
            <pc:docMk/>
            <pc:sldMk cId="2613159291" sldId="313"/>
            <ac:spMk id="11" creationId="{00000000-0000-0000-0000-000000000000}"/>
          </ac:spMkLst>
        </pc:spChg>
      </pc:sldChg>
      <pc:sldChg chg="modNotesTx">
        <pc:chgData name="Juan Velasquez" userId="3abd57ac2dafcc7c" providerId="LiveId" clId="{E5357CAB-8FDC-4DB6-A94F-647A0B309FAF}" dt="2020-12-03T16:33:33.994" v="3" actId="20577"/>
        <pc:sldMkLst>
          <pc:docMk/>
          <pc:sldMk cId="1965565680" sldId="314"/>
        </pc:sldMkLst>
      </pc:sldChg>
      <pc:sldChg chg="modSp mod modNotesTx">
        <pc:chgData name="Juan Velasquez" userId="3abd57ac2dafcc7c" providerId="LiveId" clId="{E5357CAB-8FDC-4DB6-A94F-647A0B309FAF}" dt="2020-12-04T18:56:02.742" v="1337"/>
        <pc:sldMkLst>
          <pc:docMk/>
          <pc:sldMk cId="4248679719" sldId="315"/>
        </pc:sldMkLst>
        <pc:spChg chg="mod">
          <ac:chgData name="Juan Velasquez" userId="3abd57ac2dafcc7c" providerId="LiveId" clId="{E5357CAB-8FDC-4DB6-A94F-647A0B309FAF}" dt="2020-12-03T17:17:22.823" v="326" actId="20577"/>
          <ac:spMkLst>
            <pc:docMk/>
            <pc:sldMk cId="4248679719" sldId="315"/>
            <ac:spMk id="20" creationId="{B574DFBD-FD38-4D77-ADF5-9279B5CC9A7B}"/>
          </ac:spMkLst>
        </pc:spChg>
      </pc:sldChg>
      <pc:sldChg chg="modNotesTx">
        <pc:chgData name="Juan Velasquez" userId="3abd57ac2dafcc7c" providerId="LiveId" clId="{E5357CAB-8FDC-4DB6-A94F-647A0B309FAF}" dt="2020-12-03T17:07:26.390" v="154" actId="20577"/>
        <pc:sldMkLst>
          <pc:docMk/>
          <pc:sldMk cId="3725830765" sldId="316"/>
        </pc:sldMkLst>
      </pc:sldChg>
      <pc:sldChg chg="modNotesTx">
        <pc:chgData name="Juan Velasquez" userId="3abd57ac2dafcc7c" providerId="LiveId" clId="{E5357CAB-8FDC-4DB6-A94F-647A0B309FAF}" dt="2020-12-04T18:57:17.802" v="1388" actId="20577"/>
        <pc:sldMkLst>
          <pc:docMk/>
          <pc:sldMk cId="1368959292" sldId="317"/>
        </pc:sldMkLst>
      </pc:sldChg>
      <pc:sldChg chg="modSp mod modNotesTx">
        <pc:chgData name="Juan Velasquez" userId="3abd57ac2dafcc7c" providerId="LiveId" clId="{E5357CAB-8FDC-4DB6-A94F-647A0B309FAF}" dt="2020-12-04T18:59:11.244" v="1393" actId="313"/>
        <pc:sldMkLst>
          <pc:docMk/>
          <pc:sldMk cId="2847205522" sldId="319"/>
        </pc:sldMkLst>
        <pc:cxnChg chg="mod">
          <ac:chgData name="Juan Velasquez" userId="3abd57ac2dafcc7c" providerId="LiveId" clId="{E5357CAB-8FDC-4DB6-A94F-647A0B309FAF}" dt="2020-12-03T20:12:03.560" v="502" actId="1076"/>
          <ac:cxnSpMkLst>
            <pc:docMk/>
            <pc:sldMk cId="2847205522" sldId="319"/>
            <ac:cxnSpMk id="32" creationId="{EFAFB1EB-4661-4C29-B312-09DD963C1DC6}"/>
          </ac:cxnSpMkLst>
        </pc:cxnChg>
      </pc:sldChg>
      <pc:sldChg chg="modNotesTx">
        <pc:chgData name="Juan Velasquez" userId="3abd57ac2dafcc7c" providerId="LiveId" clId="{E5357CAB-8FDC-4DB6-A94F-647A0B309FAF}" dt="2020-12-04T19:01:03.228" v="1424" actId="20577"/>
        <pc:sldMkLst>
          <pc:docMk/>
          <pc:sldMk cId="4101525212" sldId="321"/>
        </pc:sldMkLst>
      </pc:sldChg>
      <pc:sldChg chg="modSp mod">
        <pc:chgData name="Juan Velasquez" userId="3abd57ac2dafcc7c" providerId="LiveId" clId="{E5357CAB-8FDC-4DB6-A94F-647A0B309FAF}" dt="2020-12-03T16:40:57.051" v="6" actId="1076"/>
        <pc:sldMkLst>
          <pc:docMk/>
          <pc:sldMk cId="355817208" sldId="323"/>
        </pc:sldMkLst>
        <pc:spChg chg="mod">
          <ac:chgData name="Juan Velasquez" userId="3abd57ac2dafcc7c" providerId="LiveId" clId="{E5357CAB-8FDC-4DB6-A94F-647A0B309FAF}" dt="2020-12-03T16:40:57.051" v="6" actId="1076"/>
          <ac:spMkLst>
            <pc:docMk/>
            <pc:sldMk cId="355817208" sldId="323"/>
            <ac:spMk id="3" creationId="{A0AEFDD5-39E7-4D4F-B0A5-9A7208F8A0C2}"/>
          </ac:spMkLst>
        </pc:spChg>
        <pc:spChg chg="mod">
          <ac:chgData name="Juan Velasquez" userId="3abd57ac2dafcc7c" providerId="LiveId" clId="{E5357CAB-8FDC-4DB6-A94F-647A0B309FAF}" dt="2020-12-03T16:40:57.051" v="6" actId="1076"/>
          <ac:spMkLst>
            <pc:docMk/>
            <pc:sldMk cId="355817208" sldId="323"/>
            <ac:spMk id="5" creationId="{0C34F094-424B-4135-B211-4A6AAF973C72}"/>
          </ac:spMkLst>
        </pc:spChg>
        <pc:spChg chg="mod">
          <ac:chgData name="Juan Velasquez" userId="3abd57ac2dafcc7c" providerId="LiveId" clId="{E5357CAB-8FDC-4DB6-A94F-647A0B309FAF}" dt="2020-12-03T16:40:57.051" v="6" actId="1076"/>
          <ac:spMkLst>
            <pc:docMk/>
            <pc:sldMk cId="355817208" sldId="323"/>
            <ac:spMk id="6" creationId="{F2AB634C-F7ED-4755-9EFB-7EBB2C61D7F7}"/>
          </ac:spMkLst>
        </pc:spChg>
        <pc:spChg chg="mod">
          <ac:chgData name="Juan Velasquez" userId="3abd57ac2dafcc7c" providerId="LiveId" clId="{E5357CAB-8FDC-4DB6-A94F-647A0B309FAF}" dt="2020-12-03T16:40:52.605" v="5" actId="1076"/>
          <ac:spMkLst>
            <pc:docMk/>
            <pc:sldMk cId="355817208" sldId="323"/>
            <ac:spMk id="9" creationId="{98F04847-7B71-49DE-AAFB-B75F402A0D69}"/>
          </ac:spMkLst>
        </pc:spChg>
        <pc:spChg chg="mod">
          <ac:chgData name="Juan Velasquez" userId="3abd57ac2dafcc7c" providerId="LiveId" clId="{E5357CAB-8FDC-4DB6-A94F-647A0B309FAF}" dt="2020-12-03T16:40:52.605" v="5" actId="1076"/>
          <ac:spMkLst>
            <pc:docMk/>
            <pc:sldMk cId="355817208" sldId="323"/>
            <ac:spMk id="12" creationId="{BF815108-3C4F-4EDF-9F9E-818B3D2B751D}"/>
          </ac:spMkLst>
        </pc:spChg>
        <pc:spChg chg="mod">
          <ac:chgData name="Juan Velasquez" userId="3abd57ac2dafcc7c" providerId="LiveId" clId="{E5357CAB-8FDC-4DB6-A94F-647A0B309FAF}" dt="2020-12-03T16:40:52.605" v="5" actId="1076"/>
          <ac:spMkLst>
            <pc:docMk/>
            <pc:sldMk cId="355817208" sldId="323"/>
            <ac:spMk id="13" creationId="{A533BF5E-D988-4C34-BE11-3791741EF24D}"/>
          </ac:spMkLst>
        </pc:spChg>
      </pc:sldChg>
      <pc:sldChg chg="delSp modSp add mod modNotesTx">
        <pc:chgData name="Juan Velasquez" userId="3abd57ac2dafcc7c" providerId="LiveId" clId="{E5357CAB-8FDC-4DB6-A94F-647A0B309FAF}" dt="2020-12-04T19:05:57.033" v="1445" actId="255"/>
        <pc:sldMkLst>
          <pc:docMk/>
          <pc:sldMk cId="1535589021" sldId="325"/>
        </pc:sldMkLst>
        <pc:spChg chg="del">
          <ac:chgData name="Juan Velasquez" userId="3abd57ac2dafcc7c" providerId="LiveId" clId="{E5357CAB-8FDC-4DB6-A94F-647A0B309FAF}" dt="2020-12-03T17:15:44.474" v="261" actId="478"/>
          <ac:spMkLst>
            <pc:docMk/>
            <pc:sldMk cId="1535589021" sldId="325"/>
            <ac:spMk id="3" creationId="{A0AEFDD5-39E7-4D4F-B0A5-9A7208F8A0C2}"/>
          </ac:spMkLst>
        </pc:spChg>
        <pc:spChg chg="del">
          <ac:chgData name="Juan Velasquez" userId="3abd57ac2dafcc7c" providerId="LiveId" clId="{E5357CAB-8FDC-4DB6-A94F-647A0B309FAF}" dt="2020-12-03T17:15:44.474" v="261" actId="478"/>
          <ac:spMkLst>
            <pc:docMk/>
            <pc:sldMk cId="1535589021" sldId="325"/>
            <ac:spMk id="5" creationId="{0C34F094-424B-4135-B211-4A6AAF973C72}"/>
          </ac:spMkLst>
        </pc:spChg>
        <pc:spChg chg="del">
          <ac:chgData name="Juan Velasquez" userId="3abd57ac2dafcc7c" providerId="LiveId" clId="{E5357CAB-8FDC-4DB6-A94F-647A0B309FAF}" dt="2020-12-03T17:15:44.474" v="261" actId="478"/>
          <ac:spMkLst>
            <pc:docMk/>
            <pc:sldMk cId="1535589021" sldId="325"/>
            <ac:spMk id="6" creationId="{F2AB634C-F7ED-4755-9EFB-7EBB2C61D7F7}"/>
          </ac:spMkLst>
        </pc:spChg>
        <pc:spChg chg="del">
          <ac:chgData name="Juan Velasquez" userId="3abd57ac2dafcc7c" providerId="LiveId" clId="{E5357CAB-8FDC-4DB6-A94F-647A0B309FAF}" dt="2020-12-03T17:15:44.474" v="261" actId="478"/>
          <ac:spMkLst>
            <pc:docMk/>
            <pc:sldMk cId="1535589021" sldId="325"/>
            <ac:spMk id="9" creationId="{98F04847-7B71-49DE-AAFB-B75F402A0D69}"/>
          </ac:spMkLst>
        </pc:spChg>
        <pc:spChg chg="mod">
          <ac:chgData name="Juan Velasquez" userId="3abd57ac2dafcc7c" providerId="LiveId" clId="{E5357CAB-8FDC-4DB6-A94F-647A0B309FAF}" dt="2020-12-03T17:16:36.641" v="304" actId="20577"/>
          <ac:spMkLst>
            <pc:docMk/>
            <pc:sldMk cId="1535589021" sldId="325"/>
            <ac:spMk id="11" creationId="{00000000-0000-0000-0000-000000000000}"/>
          </ac:spMkLst>
        </pc:spChg>
        <pc:spChg chg="del">
          <ac:chgData name="Juan Velasquez" userId="3abd57ac2dafcc7c" providerId="LiveId" clId="{E5357CAB-8FDC-4DB6-A94F-647A0B309FAF}" dt="2020-12-03T17:15:44.474" v="261" actId="478"/>
          <ac:spMkLst>
            <pc:docMk/>
            <pc:sldMk cId="1535589021" sldId="325"/>
            <ac:spMk id="12" creationId="{BF815108-3C4F-4EDF-9F9E-818B3D2B751D}"/>
          </ac:spMkLst>
        </pc:spChg>
        <pc:spChg chg="del">
          <ac:chgData name="Juan Velasquez" userId="3abd57ac2dafcc7c" providerId="LiveId" clId="{E5357CAB-8FDC-4DB6-A94F-647A0B309FAF}" dt="2020-12-03T17:15:44.474" v="261" actId="478"/>
          <ac:spMkLst>
            <pc:docMk/>
            <pc:sldMk cId="1535589021" sldId="325"/>
            <ac:spMk id="13" creationId="{A533BF5E-D988-4C34-BE11-3791741EF24D}"/>
          </ac:spMkLst>
        </pc:spChg>
        <pc:spChg chg="mod">
          <ac:chgData name="Juan Velasquez" userId="3abd57ac2dafcc7c" providerId="LiveId" clId="{E5357CAB-8FDC-4DB6-A94F-647A0B309FAF}" dt="2020-12-04T13:36:36.295" v="1016" actId="20577"/>
          <ac:spMkLst>
            <pc:docMk/>
            <pc:sldMk cId="1535589021" sldId="325"/>
            <ac:spMk id="13" creationId="{E521A94F-6A7B-4DF7-BED6-F0D8564FAF96}"/>
          </ac:spMkLst>
        </pc:spChg>
        <pc:spChg chg="del">
          <ac:chgData name="Juan Velasquez" userId="3abd57ac2dafcc7c" providerId="LiveId" clId="{E5357CAB-8FDC-4DB6-A94F-647A0B309FAF}" dt="2020-12-03T17:15:44.474" v="261" actId="478"/>
          <ac:spMkLst>
            <pc:docMk/>
            <pc:sldMk cId="1535589021" sldId="325"/>
            <ac:spMk id="16" creationId="{20A8F805-F019-4FB1-9529-3F2FD73DBE0F}"/>
          </ac:spMkLst>
        </pc:spChg>
        <pc:spChg chg="mod">
          <ac:chgData name="Juan Velasquez" userId="3abd57ac2dafcc7c" providerId="LiveId" clId="{E5357CAB-8FDC-4DB6-A94F-647A0B309FAF}" dt="2020-12-04T13:36:58.941" v="1040" actId="20577"/>
          <ac:spMkLst>
            <pc:docMk/>
            <pc:sldMk cId="1535589021" sldId="325"/>
            <ac:spMk id="18" creationId="{443DC13C-7F3F-4FD9-AC92-1BD47462FD6F}"/>
          </ac:spMkLst>
        </pc:spChg>
        <pc:spChg chg="del">
          <ac:chgData name="Juan Velasquez" userId="3abd57ac2dafcc7c" providerId="LiveId" clId="{E5357CAB-8FDC-4DB6-A94F-647A0B309FAF}" dt="2020-12-03T17:15:44.474" v="261" actId="478"/>
          <ac:spMkLst>
            <pc:docMk/>
            <pc:sldMk cId="1535589021" sldId="325"/>
            <ac:spMk id="18" creationId="{F9306FF4-173C-4334-B9D0-9850BC211A14}"/>
          </ac:spMkLst>
        </pc:spChg>
        <pc:spChg chg="mod">
          <ac:chgData name="Juan Velasquez" userId="3abd57ac2dafcc7c" providerId="LiveId" clId="{E5357CAB-8FDC-4DB6-A94F-647A0B309FAF}" dt="2020-12-04T19:05:44.275" v="1442" actId="255"/>
          <ac:spMkLst>
            <pc:docMk/>
            <pc:sldMk cId="1535589021" sldId="325"/>
            <ac:spMk id="19" creationId="{CAA9F405-5DDA-474F-B6D3-D81B8634984E}"/>
          </ac:spMkLst>
        </pc:spChg>
        <pc:spChg chg="mod">
          <ac:chgData name="Juan Velasquez" userId="3abd57ac2dafcc7c" providerId="LiveId" clId="{E5357CAB-8FDC-4DB6-A94F-647A0B309FAF}" dt="2020-12-04T19:05:57.033" v="1445" actId="255"/>
          <ac:spMkLst>
            <pc:docMk/>
            <pc:sldMk cId="1535589021" sldId="325"/>
            <ac:spMk id="20" creationId="{EF67DE52-CCBC-40C4-AB32-F1BB07409BBD}"/>
          </ac:spMkLst>
        </pc:spChg>
        <pc:spChg chg="del">
          <ac:chgData name="Juan Velasquez" userId="3abd57ac2dafcc7c" providerId="LiveId" clId="{E5357CAB-8FDC-4DB6-A94F-647A0B309FAF}" dt="2020-12-03T17:15:44.474" v="261" actId="478"/>
          <ac:spMkLst>
            <pc:docMk/>
            <pc:sldMk cId="1535589021" sldId="325"/>
            <ac:spMk id="20" creationId="{F23C0442-E009-4E46-B4FF-7747DCF52884}"/>
          </ac:spMkLst>
        </pc:spChg>
        <pc:spChg chg="del">
          <ac:chgData name="Juan Velasquez" userId="3abd57ac2dafcc7c" providerId="LiveId" clId="{E5357CAB-8FDC-4DB6-A94F-647A0B309FAF}" dt="2020-12-03T17:15:44.474" v="261" actId="478"/>
          <ac:spMkLst>
            <pc:docMk/>
            <pc:sldMk cId="1535589021" sldId="325"/>
            <ac:spMk id="21" creationId="{56133B05-0C39-40C4-B6B9-6E27EADFBDC0}"/>
          </ac:spMkLst>
        </pc:spChg>
        <pc:spChg chg="del">
          <ac:chgData name="Juan Velasquez" userId="3abd57ac2dafcc7c" providerId="LiveId" clId="{E5357CAB-8FDC-4DB6-A94F-647A0B309FAF}" dt="2020-12-03T17:15:44.474" v="261" actId="478"/>
          <ac:spMkLst>
            <pc:docMk/>
            <pc:sldMk cId="1535589021" sldId="325"/>
            <ac:spMk id="22" creationId="{024B3E04-BB8F-4FB7-A35A-75C32D466FC9}"/>
          </ac:spMkLst>
        </pc:spChg>
        <pc:spChg chg="del">
          <ac:chgData name="Juan Velasquez" userId="3abd57ac2dafcc7c" providerId="LiveId" clId="{E5357CAB-8FDC-4DB6-A94F-647A0B309FAF}" dt="2020-12-03T17:15:44.474" v="261" actId="478"/>
          <ac:spMkLst>
            <pc:docMk/>
            <pc:sldMk cId="1535589021" sldId="325"/>
            <ac:spMk id="23" creationId="{D595BA85-29C0-4491-93DE-B9028783BD88}"/>
          </ac:spMkLst>
        </pc:spChg>
        <pc:grpChg chg="mod">
          <ac:chgData name="Juan Velasquez" userId="3abd57ac2dafcc7c" providerId="LiveId" clId="{E5357CAB-8FDC-4DB6-A94F-647A0B309FAF}" dt="2020-12-04T13:36:40.831" v="1017" actId="14100"/>
          <ac:grpSpMkLst>
            <pc:docMk/>
            <pc:sldMk cId="1535589021" sldId="325"/>
            <ac:grpSpMk id="9" creationId="{2F7C336E-C5B0-45A5-A72A-7339940C4BE4}"/>
          </ac:grpSpMkLst>
        </pc:grpChg>
        <pc:grpChg chg="mod">
          <ac:chgData name="Juan Velasquez" userId="3abd57ac2dafcc7c" providerId="LiveId" clId="{E5357CAB-8FDC-4DB6-A94F-647A0B309FAF}" dt="2020-12-04T13:37:01.923" v="1041" actId="14100"/>
          <ac:grpSpMkLst>
            <pc:docMk/>
            <pc:sldMk cId="1535589021" sldId="325"/>
            <ac:grpSpMk id="16" creationId="{936E0F63-E9FC-4FC7-9E3B-BF1183C3A509}"/>
          </ac:grpSpMkLst>
        </pc:grpChg>
      </pc:sldChg>
      <pc:sldChg chg="delSp modSp add mod">
        <pc:chgData name="Juan Velasquez" userId="3abd57ac2dafcc7c" providerId="LiveId" clId="{E5357CAB-8FDC-4DB6-A94F-647A0B309FAF}" dt="2020-12-03T19:45:14.962" v="383" actId="1076"/>
        <pc:sldMkLst>
          <pc:docMk/>
          <pc:sldMk cId="4263684790" sldId="326"/>
        </pc:sldMkLst>
        <pc:spChg chg="mod">
          <ac:chgData name="Juan Velasquez" userId="3abd57ac2dafcc7c" providerId="LiveId" clId="{E5357CAB-8FDC-4DB6-A94F-647A0B309FAF}" dt="2020-12-03T19:45:14.962" v="383" actId="1076"/>
          <ac:spMkLst>
            <pc:docMk/>
            <pc:sldMk cId="4263684790" sldId="326"/>
            <ac:spMk id="18" creationId="{707DD705-5A11-4CFF-ACF0-7FFCE6D8E4CF}"/>
          </ac:spMkLst>
        </pc:spChg>
        <pc:picChg chg="del">
          <ac:chgData name="Juan Velasquez" userId="3abd57ac2dafcc7c" providerId="LiveId" clId="{E5357CAB-8FDC-4DB6-A94F-647A0B309FAF}" dt="2020-12-03T19:45:08.379" v="380" actId="478"/>
          <ac:picMkLst>
            <pc:docMk/>
            <pc:sldMk cId="4263684790" sldId="326"/>
            <ac:picMk id="17" creationId="{D2CE3CF0-D308-4429-B0B2-5CFD06EC15BE}"/>
          </ac:picMkLst>
        </pc:picChg>
        <pc:picChg chg="del">
          <ac:chgData name="Juan Velasquez" userId="3abd57ac2dafcc7c" providerId="LiveId" clId="{E5357CAB-8FDC-4DB6-A94F-647A0B309FAF}" dt="2020-12-03T19:45:09.820" v="381" actId="478"/>
          <ac:picMkLst>
            <pc:docMk/>
            <pc:sldMk cId="4263684790" sldId="326"/>
            <ac:picMk id="19" creationId="{C2BA8EE1-296E-4583-B642-C746D7B077DF}"/>
          </ac:picMkLst>
        </pc:picChg>
        <pc:picChg chg="del">
          <ac:chgData name="Juan Velasquez" userId="3abd57ac2dafcc7c" providerId="LiveId" clId="{E5357CAB-8FDC-4DB6-A94F-647A0B309FAF}" dt="2020-12-03T19:45:11.160" v="382" actId="478"/>
          <ac:picMkLst>
            <pc:docMk/>
            <pc:sldMk cId="4263684790" sldId="326"/>
            <ac:picMk id="20" creationId="{445AEF29-7454-4C95-8DCA-D90829703BB4}"/>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1883161-AA84-4A99-8644-6F7B9430AB95}"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459C23FC-3BBB-47C0-A779-2F13C67E8257}">
      <dgm:prSet/>
      <dgm:spPr/>
      <dgm:t>
        <a:bodyPr/>
        <a:lstStyle/>
        <a:p>
          <a:r>
            <a:rPr lang="en-US"/>
            <a:t>Objectives</a:t>
          </a:r>
        </a:p>
      </dgm:t>
    </dgm:pt>
    <dgm:pt modelId="{280F6C1C-58B6-4689-ADF0-08081BB56CAA}" type="parTrans" cxnId="{CD46E207-9FC0-4DDD-9422-B1E681D824B7}">
      <dgm:prSet/>
      <dgm:spPr/>
      <dgm:t>
        <a:bodyPr/>
        <a:lstStyle/>
        <a:p>
          <a:endParaRPr lang="en-US"/>
        </a:p>
      </dgm:t>
    </dgm:pt>
    <dgm:pt modelId="{F74B0D1A-5E8F-4E93-BB8D-511AE64E3D48}" type="sibTrans" cxnId="{CD46E207-9FC0-4DDD-9422-B1E681D824B7}">
      <dgm:prSet/>
      <dgm:spPr/>
      <dgm:t>
        <a:bodyPr/>
        <a:lstStyle/>
        <a:p>
          <a:endParaRPr lang="en-US"/>
        </a:p>
      </dgm:t>
    </dgm:pt>
    <dgm:pt modelId="{EF99A0D7-F8B3-4F1D-A98C-30DB4558053C}">
      <dgm:prSet/>
      <dgm:spPr/>
      <dgm:t>
        <a:bodyPr/>
        <a:lstStyle/>
        <a:p>
          <a:r>
            <a:rPr lang="en-US"/>
            <a:t>Scope</a:t>
          </a:r>
        </a:p>
      </dgm:t>
    </dgm:pt>
    <dgm:pt modelId="{D2B90AD8-AA70-4C3F-9E4D-69E2799372B1}" type="parTrans" cxnId="{5D9969EC-EC8D-412C-99AF-0C4B0EA19D55}">
      <dgm:prSet/>
      <dgm:spPr/>
      <dgm:t>
        <a:bodyPr/>
        <a:lstStyle/>
        <a:p>
          <a:endParaRPr lang="en-US"/>
        </a:p>
      </dgm:t>
    </dgm:pt>
    <dgm:pt modelId="{8312DBD6-5C19-4247-A690-BCF25FFF6AA7}" type="sibTrans" cxnId="{5D9969EC-EC8D-412C-99AF-0C4B0EA19D55}">
      <dgm:prSet/>
      <dgm:spPr/>
      <dgm:t>
        <a:bodyPr/>
        <a:lstStyle/>
        <a:p>
          <a:endParaRPr lang="en-US"/>
        </a:p>
      </dgm:t>
    </dgm:pt>
    <dgm:pt modelId="{9E0DF2D5-339B-4721-AC56-B1C4DDBC5621}">
      <dgm:prSet/>
      <dgm:spPr/>
      <dgm:t>
        <a:bodyPr/>
        <a:lstStyle/>
        <a:p>
          <a:r>
            <a:rPr lang="en-US"/>
            <a:t>Methodology</a:t>
          </a:r>
        </a:p>
      </dgm:t>
    </dgm:pt>
    <dgm:pt modelId="{CF74738A-730E-4225-9AB1-E187587AE4C2}" type="parTrans" cxnId="{EAF67CD4-6F74-4BFB-A869-1844CC512DC7}">
      <dgm:prSet/>
      <dgm:spPr/>
      <dgm:t>
        <a:bodyPr/>
        <a:lstStyle/>
        <a:p>
          <a:endParaRPr lang="en-US"/>
        </a:p>
      </dgm:t>
    </dgm:pt>
    <dgm:pt modelId="{1E9CB552-8655-4875-B9A9-479346FB081A}" type="sibTrans" cxnId="{EAF67CD4-6F74-4BFB-A869-1844CC512DC7}">
      <dgm:prSet/>
      <dgm:spPr/>
      <dgm:t>
        <a:bodyPr/>
        <a:lstStyle/>
        <a:p>
          <a:endParaRPr lang="en-US"/>
        </a:p>
      </dgm:t>
    </dgm:pt>
    <dgm:pt modelId="{C04439ED-E224-457C-9CEF-058704E7218D}">
      <dgm:prSet/>
      <dgm:spPr/>
      <dgm:t>
        <a:bodyPr/>
        <a:lstStyle/>
        <a:p>
          <a:r>
            <a:rPr lang="en-US" dirty="0"/>
            <a:t>System Analysis and Familiarization</a:t>
          </a:r>
        </a:p>
      </dgm:t>
    </dgm:pt>
    <dgm:pt modelId="{981A227A-DFBD-4B6B-9C0C-B4D96DF42CFE}" type="parTrans" cxnId="{7E74B2D9-0978-401F-BA4C-974EF3961887}">
      <dgm:prSet/>
      <dgm:spPr/>
      <dgm:t>
        <a:bodyPr/>
        <a:lstStyle/>
        <a:p>
          <a:endParaRPr lang="en-US"/>
        </a:p>
      </dgm:t>
    </dgm:pt>
    <dgm:pt modelId="{625DBB46-C9B5-45A9-A041-D5F872ED2DE3}" type="sibTrans" cxnId="{7E74B2D9-0978-401F-BA4C-974EF3961887}">
      <dgm:prSet/>
      <dgm:spPr/>
      <dgm:t>
        <a:bodyPr/>
        <a:lstStyle/>
        <a:p>
          <a:endParaRPr lang="en-US"/>
        </a:p>
      </dgm:t>
    </dgm:pt>
    <dgm:pt modelId="{A0B55F86-2697-4851-B1DF-B1647D48F274}">
      <dgm:prSet/>
      <dgm:spPr/>
      <dgm:t>
        <a:bodyPr/>
        <a:lstStyle/>
        <a:p>
          <a:r>
            <a:rPr lang="en-US" dirty="0"/>
            <a:t>Software Implementations</a:t>
          </a:r>
        </a:p>
      </dgm:t>
    </dgm:pt>
    <dgm:pt modelId="{9C9AEF2B-7295-434E-8644-4DCAFCFD64C2}" type="parTrans" cxnId="{F72E2105-5193-4EC8-A904-0DC7EF0759C5}">
      <dgm:prSet/>
      <dgm:spPr/>
      <dgm:t>
        <a:bodyPr/>
        <a:lstStyle/>
        <a:p>
          <a:endParaRPr lang="en-US"/>
        </a:p>
      </dgm:t>
    </dgm:pt>
    <dgm:pt modelId="{C9E8CD3A-E8F6-451D-A976-32F32BCEF1B2}" type="sibTrans" cxnId="{F72E2105-5193-4EC8-A904-0DC7EF0759C5}">
      <dgm:prSet/>
      <dgm:spPr/>
      <dgm:t>
        <a:bodyPr/>
        <a:lstStyle/>
        <a:p>
          <a:endParaRPr lang="en-US"/>
        </a:p>
      </dgm:t>
    </dgm:pt>
    <dgm:pt modelId="{F151FFCB-8016-47F3-8418-706D1EF35F23}">
      <dgm:prSet/>
      <dgm:spPr/>
      <dgm:t>
        <a:bodyPr/>
        <a:lstStyle/>
        <a:p>
          <a:r>
            <a:rPr lang="en-US"/>
            <a:t>Calibration Methodology</a:t>
          </a:r>
        </a:p>
      </dgm:t>
    </dgm:pt>
    <dgm:pt modelId="{0E4AB767-4EEA-40B5-8A78-03F8A2173EE4}" type="parTrans" cxnId="{E432E0E8-455C-43D0-B239-97463D8DA9A0}">
      <dgm:prSet/>
      <dgm:spPr/>
      <dgm:t>
        <a:bodyPr/>
        <a:lstStyle/>
        <a:p>
          <a:endParaRPr lang="en-US"/>
        </a:p>
      </dgm:t>
    </dgm:pt>
    <dgm:pt modelId="{520E077F-892C-4A5D-9339-875883B1D616}" type="sibTrans" cxnId="{E432E0E8-455C-43D0-B239-97463D8DA9A0}">
      <dgm:prSet/>
      <dgm:spPr/>
      <dgm:t>
        <a:bodyPr/>
        <a:lstStyle/>
        <a:p>
          <a:endParaRPr lang="en-US"/>
        </a:p>
      </dgm:t>
    </dgm:pt>
    <dgm:pt modelId="{3C210BCC-B718-4785-93DC-20CE6013AF45}">
      <dgm:prSet/>
      <dgm:spPr/>
      <dgm:t>
        <a:bodyPr/>
        <a:lstStyle/>
        <a:p>
          <a:r>
            <a:rPr lang="en-US"/>
            <a:t>Device Characterization</a:t>
          </a:r>
        </a:p>
      </dgm:t>
    </dgm:pt>
    <dgm:pt modelId="{46519878-FC84-4753-A453-C29DBEB1756E}" type="parTrans" cxnId="{08C11F9A-8B4F-45EB-B3D4-F344A4EF3BAE}">
      <dgm:prSet/>
      <dgm:spPr/>
      <dgm:t>
        <a:bodyPr/>
        <a:lstStyle/>
        <a:p>
          <a:endParaRPr lang="en-US"/>
        </a:p>
      </dgm:t>
    </dgm:pt>
    <dgm:pt modelId="{010AFF0E-1E73-4F49-916F-51ACFAD38CEB}" type="sibTrans" cxnId="{08C11F9A-8B4F-45EB-B3D4-F344A4EF3BAE}">
      <dgm:prSet/>
      <dgm:spPr/>
      <dgm:t>
        <a:bodyPr/>
        <a:lstStyle/>
        <a:p>
          <a:endParaRPr lang="en-US"/>
        </a:p>
      </dgm:t>
    </dgm:pt>
    <dgm:pt modelId="{DAC16306-3558-4E91-95BA-671789114C01}">
      <dgm:prSet/>
      <dgm:spPr/>
      <dgm:t>
        <a:bodyPr/>
        <a:lstStyle/>
        <a:p>
          <a:r>
            <a:rPr lang="en-US"/>
            <a:t>Conclusions</a:t>
          </a:r>
        </a:p>
      </dgm:t>
    </dgm:pt>
    <dgm:pt modelId="{F6664C1D-2E03-4DBC-834F-7F792A7B5338}" type="parTrans" cxnId="{C99A98C9-A38E-4514-AC93-09FFFA220F84}">
      <dgm:prSet/>
      <dgm:spPr/>
      <dgm:t>
        <a:bodyPr/>
        <a:lstStyle/>
        <a:p>
          <a:endParaRPr lang="en-US"/>
        </a:p>
      </dgm:t>
    </dgm:pt>
    <dgm:pt modelId="{0B3C65DA-54EB-4005-A6CB-16B4C2C3EFEB}" type="sibTrans" cxnId="{C99A98C9-A38E-4514-AC93-09FFFA220F84}">
      <dgm:prSet/>
      <dgm:spPr/>
      <dgm:t>
        <a:bodyPr/>
        <a:lstStyle/>
        <a:p>
          <a:endParaRPr lang="en-US"/>
        </a:p>
      </dgm:t>
    </dgm:pt>
    <dgm:pt modelId="{795A11AA-3F34-4BF7-BBC0-0D498D8A85F6}">
      <dgm:prSet/>
      <dgm:spPr/>
      <dgm:t>
        <a:bodyPr/>
        <a:lstStyle/>
        <a:p>
          <a:r>
            <a:rPr lang="en-US" dirty="0"/>
            <a:t>Recommendations</a:t>
          </a:r>
        </a:p>
      </dgm:t>
    </dgm:pt>
    <dgm:pt modelId="{050F0613-4A86-472D-980A-4E203919E4A6}" type="parTrans" cxnId="{7EC00934-5EA8-4C17-8987-7330406A52C1}">
      <dgm:prSet/>
      <dgm:spPr/>
      <dgm:t>
        <a:bodyPr/>
        <a:lstStyle/>
        <a:p>
          <a:endParaRPr lang="en-US"/>
        </a:p>
      </dgm:t>
    </dgm:pt>
    <dgm:pt modelId="{C4AD657E-A2AC-4EDE-A5AB-4FA1954255E2}" type="sibTrans" cxnId="{7EC00934-5EA8-4C17-8987-7330406A52C1}">
      <dgm:prSet/>
      <dgm:spPr/>
      <dgm:t>
        <a:bodyPr/>
        <a:lstStyle/>
        <a:p>
          <a:endParaRPr lang="en-US"/>
        </a:p>
      </dgm:t>
    </dgm:pt>
    <dgm:pt modelId="{0DDB43A0-67B9-4CA5-BD85-EFB86FFBC889}" type="pres">
      <dgm:prSet presAssocID="{51883161-AA84-4A99-8644-6F7B9430AB95}" presName="linear" presStyleCnt="0">
        <dgm:presLayoutVars>
          <dgm:animLvl val="lvl"/>
          <dgm:resizeHandles val="exact"/>
        </dgm:presLayoutVars>
      </dgm:prSet>
      <dgm:spPr/>
    </dgm:pt>
    <dgm:pt modelId="{CE676B14-7CF9-455A-AB00-C0CB6D66E27E}" type="pres">
      <dgm:prSet presAssocID="{459C23FC-3BBB-47C0-A779-2F13C67E8257}" presName="parentText" presStyleLbl="node1" presStyleIdx="0" presStyleCnt="5">
        <dgm:presLayoutVars>
          <dgm:chMax val="0"/>
          <dgm:bulletEnabled val="1"/>
        </dgm:presLayoutVars>
      </dgm:prSet>
      <dgm:spPr/>
    </dgm:pt>
    <dgm:pt modelId="{584C3B5B-7A31-439A-AFD4-ACAEF6F27B48}" type="pres">
      <dgm:prSet presAssocID="{F74B0D1A-5E8F-4E93-BB8D-511AE64E3D48}" presName="spacer" presStyleCnt="0"/>
      <dgm:spPr/>
    </dgm:pt>
    <dgm:pt modelId="{6368121B-C831-4723-8065-46F5BBF1D5FC}" type="pres">
      <dgm:prSet presAssocID="{EF99A0D7-F8B3-4F1D-A98C-30DB4558053C}" presName="parentText" presStyleLbl="node1" presStyleIdx="1" presStyleCnt="5">
        <dgm:presLayoutVars>
          <dgm:chMax val="0"/>
          <dgm:bulletEnabled val="1"/>
        </dgm:presLayoutVars>
      </dgm:prSet>
      <dgm:spPr/>
    </dgm:pt>
    <dgm:pt modelId="{F16BC156-B514-47E3-8D27-CF4F8F4C3C0C}" type="pres">
      <dgm:prSet presAssocID="{8312DBD6-5C19-4247-A690-BCF25FFF6AA7}" presName="spacer" presStyleCnt="0"/>
      <dgm:spPr/>
    </dgm:pt>
    <dgm:pt modelId="{82335642-42B8-48EE-BBD6-B0B9EBC92CEC}" type="pres">
      <dgm:prSet presAssocID="{9E0DF2D5-339B-4721-AC56-B1C4DDBC5621}" presName="parentText" presStyleLbl="node1" presStyleIdx="2" presStyleCnt="5">
        <dgm:presLayoutVars>
          <dgm:chMax val="0"/>
          <dgm:bulletEnabled val="1"/>
        </dgm:presLayoutVars>
      </dgm:prSet>
      <dgm:spPr/>
    </dgm:pt>
    <dgm:pt modelId="{708F1F56-F721-44E8-B3BE-7108867224D4}" type="pres">
      <dgm:prSet presAssocID="{9E0DF2D5-339B-4721-AC56-B1C4DDBC5621}" presName="childText" presStyleLbl="revTx" presStyleIdx="0" presStyleCnt="1">
        <dgm:presLayoutVars>
          <dgm:bulletEnabled val="1"/>
        </dgm:presLayoutVars>
      </dgm:prSet>
      <dgm:spPr/>
    </dgm:pt>
    <dgm:pt modelId="{5DFC47C2-B133-4AAB-9221-D98D255AA92C}" type="pres">
      <dgm:prSet presAssocID="{DAC16306-3558-4E91-95BA-671789114C01}" presName="parentText" presStyleLbl="node1" presStyleIdx="3" presStyleCnt="5">
        <dgm:presLayoutVars>
          <dgm:chMax val="0"/>
          <dgm:bulletEnabled val="1"/>
        </dgm:presLayoutVars>
      </dgm:prSet>
      <dgm:spPr/>
    </dgm:pt>
    <dgm:pt modelId="{32B65E58-3DA0-4F65-86AF-8C3FF2D0C532}" type="pres">
      <dgm:prSet presAssocID="{0B3C65DA-54EB-4005-A6CB-16B4C2C3EFEB}" presName="spacer" presStyleCnt="0"/>
      <dgm:spPr/>
    </dgm:pt>
    <dgm:pt modelId="{8359ECAE-E1A7-4A09-8B37-5312B81D3ECB}" type="pres">
      <dgm:prSet presAssocID="{795A11AA-3F34-4BF7-BBC0-0D498D8A85F6}" presName="parentText" presStyleLbl="node1" presStyleIdx="4" presStyleCnt="5">
        <dgm:presLayoutVars>
          <dgm:chMax val="0"/>
          <dgm:bulletEnabled val="1"/>
        </dgm:presLayoutVars>
      </dgm:prSet>
      <dgm:spPr/>
    </dgm:pt>
  </dgm:ptLst>
  <dgm:cxnLst>
    <dgm:cxn modelId="{F72E2105-5193-4EC8-A904-0DC7EF0759C5}" srcId="{9E0DF2D5-339B-4721-AC56-B1C4DDBC5621}" destId="{A0B55F86-2697-4851-B1DF-B1647D48F274}" srcOrd="1" destOrd="0" parTransId="{9C9AEF2B-7295-434E-8644-4DCAFCFD64C2}" sibTransId="{C9E8CD3A-E8F6-451D-A976-32F32BCEF1B2}"/>
    <dgm:cxn modelId="{CD46E207-9FC0-4DDD-9422-B1E681D824B7}" srcId="{51883161-AA84-4A99-8644-6F7B9430AB95}" destId="{459C23FC-3BBB-47C0-A779-2F13C67E8257}" srcOrd="0" destOrd="0" parTransId="{280F6C1C-58B6-4689-ADF0-08081BB56CAA}" sibTransId="{F74B0D1A-5E8F-4E93-BB8D-511AE64E3D48}"/>
    <dgm:cxn modelId="{2ED17B0F-336B-4F96-B99C-10780304CD94}" type="presOf" srcId="{3C210BCC-B718-4785-93DC-20CE6013AF45}" destId="{708F1F56-F721-44E8-B3BE-7108867224D4}" srcOrd="0" destOrd="3" presId="urn:microsoft.com/office/officeart/2005/8/layout/vList2"/>
    <dgm:cxn modelId="{040D9012-99DA-45C0-B9ED-FB043729DBC7}" type="presOf" srcId="{F151FFCB-8016-47F3-8418-706D1EF35F23}" destId="{708F1F56-F721-44E8-B3BE-7108867224D4}" srcOrd="0" destOrd="2" presId="urn:microsoft.com/office/officeart/2005/8/layout/vList2"/>
    <dgm:cxn modelId="{7EC00934-5EA8-4C17-8987-7330406A52C1}" srcId="{51883161-AA84-4A99-8644-6F7B9430AB95}" destId="{795A11AA-3F34-4BF7-BBC0-0D498D8A85F6}" srcOrd="4" destOrd="0" parTransId="{050F0613-4A86-472D-980A-4E203919E4A6}" sibTransId="{C4AD657E-A2AC-4EDE-A5AB-4FA1954255E2}"/>
    <dgm:cxn modelId="{9A7F7765-CACE-4563-87FF-62A47443AE86}" type="presOf" srcId="{DAC16306-3558-4E91-95BA-671789114C01}" destId="{5DFC47C2-B133-4AAB-9221-D98D255AA92C}" srcOrd="0" destOrd="0" presId="urn:microsoft.com/office/officeart/2005/8/layout/vList2"/>
    <dgm:cxn modelId="{2185BF74-3C02-4AFC-A25F-56085AD363EE}" type="presOf" srcId="{795A11AA-3F34-4BF7-BBC0-0D498D8A85F6}" destId="{8359ECAE-E1A7-4A09-8B37-5312B81D3ECB}" srcOrd="0" destOrd="0" presId="urn:microsoft.com/office/officeart/2005/8/layout/vList2"/>
    <dgm:cxn modelId="{1883B38B-A633-4671-BC9B-01CD1EDF4936}" type="presOf" srcId="{C04439ED-E224-457C-9CEF-058704E7218D}" destId="{708F1F56-F721-44E8-B3BE-7108867224D4}" srcOrd="0" destOrd="0" presId="urn:microsoft.com/office/officeart/2005/8/layout/vList2"/>
    <dgm:cxn modelId="{08C11F9A-8B4F-45EB-B3D4-F344A4EF3BAE}" srcId="{9E0DF2D5-339B-4721-AC56-B1C4DDBC5621}" destId="{3C210BCC-B718-4785-93DC-20CE6013AF45}" srcOrd="3" destOrd="0" parTransId="{46519878-FC84-4753-A453-C29DBEB1756E}" sibTransId="{010AFF0E-1E73-4F49-916F-51ACFAD38CEB}"/>
    <dgm:cxn modelId="{C99A98C9-A38E-4514-AC93-09FFFA220F84}" srcId="{51883161-AA84-4A99-8644-6F7B9430AB95}" destId="{DAC16306-3558-4E91-95BA-671789114C01}" srcOrd="3" destOrd="0" parTransId="{F6664C1D-2E03-4DBC-834F-7F792A7B5338}" sibTransId="{0B3C65DA-54EB-4005-A6CB-16B4C2C3EFEB}"/>
    <dgm:cxn modelId="{EAF67CD4-6F74-4BFB-A869-1844CC512DC7}" srcId="{51883161-AA84-4A99-8644-6F7B9430AB95}" destId="{9E0DF2D5-339B-4721-AC56-B1C4DDBC5621}" srcOrd="2" destOrd="0" parTransId="{CF74738A-730E-4225-9AB1-E187587AE4C2}" sibTransId="{1E9CB552-8655-4875-B9A9-479346FB081A}"/>
    <dgm:cxn modelId="{7E74B2D9-0978-401F-BA4C-974EF3961887}" srcId="{9E0DF2D5-339B-4721-AC56-B1C4DDBC5621}" destId="{C04439ED-E224-457C-9CEF-058704E7218D}" srcOrd="0" destOrd="0" parTransId="{981A227A-DFBD-4B6B-9C0C-B4D96DF42CFE}" sibTransId="{625DBB46-C9B5-45A9-A041-D5F872ED2DE3}"/>
    <dgm:cxn modelId="{E4FD46DC-D485-4867-8E1A-52257F4CF9D8}" type="presOf" srcId="{EF99A0D7-F8B3-4F1D-A98C-30DB4558053C}" destId="{6368121B-C831-4723-8065-46F5BBF1D5FC}" srcOrd="0" destOrd="0" presId="urn:microsoft.com/office/officeart/2005/8/layout/vList2"/>
    <dgm:cxn modelId="{1A78C4E1-32B2-4B03-B767-0C7E3D89BFA6}" type="presOf" srcId="{A0B55F86-2697-4851-B1DF-B1647D48F274}" destId="{708F1F56-F721-44E8-B3BE-7108867224D4}" srcOrd="0" destOrd="1" presId="urn:microsoft.com/office/officeart/2005/8/layout/vList2"/>
    <dgm:cxn modelId="{7E3268E4-5762-4750-811F-D61A8153E2AE}" type="presOf" srcId="{51883161-AA84-4A99-8644-6F7B9430AB95}" destId="{0DDB43A0-67B9-4CA5-BD85-EFB86FFBC889}" srcOrd="0" destOrd="0" presId="urn:microsoft.com/office/officeart/2005/8/layout/vList2"/>
    <dgm:cxn modelId="{E432E0E8-455C-43D0-B239-97463D8DA9A0}" srcId="{9E0DF2D5-339B-4721-AC56-B1C4DDBC5621}" destId="{F151FFCB-8016-47F3-8418-706D1EF35F23}" srcOrd="2" destOrd="0" parTransId="{0E4AB767-4EEA-40B5-8A78-03F8A2173EE4}" sibTransId="{520E077F-892C-4A5D-9339-875883B1D616}"/>
    <dgm:cxn modelId="{5D9969EC-EC8D-412C-99AF-0C4B0EA19D55}" srcId="{51883161-AA84-4A99-8644-6F7B9430AB95}" destId="{EF99A0D7-F8B3-4F1D-A98C-30DB4558053C}" srcOrd="1" destOrd="0" parTransId="{D2B90AD8-AA70-4C3F-9E4D-69E2799372B1}" sibTransId="{8312DBD6-5C19-4247-A690-BCF25FFF6AA7}"/>
    <dgm:cxn modelId="{59616CF0-85F7-4D88-911D-469BC18B8356}" type="presOf" srcId="{9E0DF2D5-339B-4721-AC56-B1C4DDBC5621}" destId="{82335642-42B8-48EE-BBD6-B0B9EBC92CEC}" srcOrd="0" destOrd="0" presId="urn:microsoft.com/office/officeart/2005/8/layout/vList2"/>
    <dgm:cxn modelId="{C72E2AF6-5EB3-490B-981D-93510C3BFC6A}" type="presOf" srcId="{459C23FC-3BBB-47C0-A779-2F13C67E8257}" destId="{CE676B14-7CF9-455A-AB00-C0CB6D66E27E}" srcOrd="0" destOrd="0" presId="urn:microsoft.com/office/officeart/2005/8/layout/vList2"/>
    <dgm:cxn modelId="{C2B16F70-732B-47BF-AA28-E4C920AD6700}" type="presParOf" srcId="{0DDB43A0-67B9-4CA5-BD85-EFB86FFBC889}" destId="{CE676B14-7CF9-455A-AB00-C0CB6D66E27E}" srcOrd="0" destOrd="0" presId="urn:microsoft.com/office/officeart/2005/8/layout/vList2"/>
    <dgm:cxn modelId="{CC5433DD-9C0A-4BEB-BB92-3FAC9BD7CDC0}" type="presParOf" srcId="{0DDB43A0-67B9-4CA5-BD85-EFB86FFBC889}" destId="{584C3B5B-7A31-439A-AFD4-ACAEF6F27B48}" srcOrd="1" destOrd="0" presId="urn:microsoft.com/office/officeart/2005/8/layout/vList2"/>
    <dgm:cxn modelId="{141DB728-97F3-4564-A1C6-4DEBBE8C83A5}" type="presParOf" srcId="{0DDB43A0-67B9-4CA5-BD85-EFB86FFBC889}" destId="{6368121B-C831-4723-8065-46F5BBF1D5FC}" srcOrd="2" destOrd="0" presId="urn:microsoft.com/office/officeart/2005/8/layout/vList2"/>
    <dgm:cxn modelId="{3A5003DC-072F-48A2-8876-99691A357DF1}" type="presParOf" srcId="{0DDB43A0-67B9-4CA5-BD85-EFB86FFBC889}" destId="{F16BC156-B514-47E3-8D27-CF4F8F4C3C0C}" srcOrd="3" destOrd="0" presId="urn:microsoft.com/office/officeart/2005/8/layout/vList2"/>
    <dgm:cxn modelId="{59D136AE-C8C7-40A5-8D39-5BEB3F5A2B6A}" type="presParOf" srcId="{0DDB43A0-67B9-4CA5-BD85-EFB86FFBC889}" destId="{82335642-42B8-48EE-BBD6-B0B9EBC92CEC}" srcOrd="4" destOrd="0" presId="urn:microsoft.com/office/officeart/2005/8/layout/vList2"/>
    <dgm:cxn modelId="{18DA270A-A847-468D-A522-1D8E07317F66}" type="presParOf" srcId="{0DDB43A0-67B9-4CA5-BD85-EFB86FFBC889}" destId="{708F1F56-F721-44E8-B3BE-7108867224D4}" srcOrd="5" destOrd="0" presId="urn:microsoft.com/office/officeart/2005/8/layout/vList2"/>
    <dgm:cxn modelId="{F3F2433F-763D-40EC-992A-4F0A781A4F91}" type="presParOf" srcId="{0DDB43A0-67B9-4CA5-BD85-EFB86FFBC889}" destId="{5DFC47C2-B133-4AAB-9221-D98D255AA92C}" srcOrd="6" destOrd="0" presId="urn:microsoft.com/office/officeart/2005/8/layout/vList2"/>
    <dgm:cxn modelId="{846E2A31-AA14-4269-B63B-E55B740EF52F}" type="presParOf" srcId="{0DDB43A0-67B9-4CA5-BD85-EFB86FFBC889}" destId="{32B65E58-3DA0-4F65-86AF-8C3FF2D0C532}" srcOrd="7" destOrd="0" presId="urn:microsoft.com/office/officeart/2005/8/layout/vList2"/>
    <dgm:cxn modelId="{0F948CE9-3D6A-47B9-9E5E-EB62B0DD70FF}" type="presParOf" srcId="{0DDB43A0-67B9-4CA5-BD85-EFB86FFBC889}" destId="{8359ECAE-E1A7-4A09-8B37-5312B81D3ECB}" srcOrd="8" destOrd="0" presId="urn:microsoft.com/office/officeart/2005/8/layout/vList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A3A6CB3-B095-4F11-9892-35E46F34CEA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AEE5746A-4B6D-4E7B-A578-E81067D67426}">
      <dgm:prSet/>
      <dgm:spPr/>
      <dgm:t>
        <a:bodyPr/>
        <a:lstStyle/>
        <a:p>
          <a:r>
            <a:rPr lang="es-ES" dirty="0"/>
            <a:t>General:</a:t>
          </a:r>
          <a:endParaRPr lang="en-US" dirty="0"/>
        </a:p>
      </dgm:t>
    </dgm:pt>
    <dgm:pt modelId="{D02AC13A-46A2-4F44-B4BA-677626E373BC}" type="parTrans" cxnId="{CEFE5074-194C-4100-AB18-BE1EC03BF74D}">
      <dgm:prSet/>
      <dgm:spPr/>
      <dgm:t>
        <a:bodyPr/>
        <a:lstStyle/>
        <a:p>
          <a:endParaRPr lang="en-US"/>
        </a:p>
      </dgm:t>
    </dgm:pt>
    <dgm:pt modelId="{5EBD6AE2-EB49-4D5E-A4EB-A8818A65E047}" type="sibTrans" cxnId="{CEFE5074-194C-4100-AB18-BE1EC03BF74D}">
      <dgm:prSet/>
      <dgm:spPr/>
      <dgm:t>
        <a:bodyPr/>
        <a:lstStyle/>
        <a:p>
          <a:endParaRPr lang="en-US"/>
        </a:p>
      </dgm:t>
    </dgm:pt>
    <dgm:pt modelId="{74F501C7-5DD0-4B6E-9DCD-DA1847DF178A}">
      <dgm:prSet/>
      <dgm:spPr/>
      <dgm:t>
        <a:bodyPr/>
        <a:lstStyle/>
        <a:p>
          <a:r>
            <a:rPr lang="en-US" dirty="0">
              <a:solidFill>
                <a:schemeClr val="accent6"/>
              </a:solidFill>
            </a:rPr>
            <a:t>Calibrate and implement </a:t>
          </a:r>
          <a:r>
            <a:rPr lang="en-US" dirty="0"/>
            <a:t>a device capable of taking </a:t>
          </a:r>
          <a:r>
            <a:rPr lang="en-US" dirty="0">
              <a:solidFill>
                <a:schemeClr val="accent6"/>
              </a:solidFill>
            </a:rPr>
            <a:t>temperature measurements </a:t>
          </a:r>
          <a:r>
            <a:rPr lang="en-US" dirty="0"/>
            <a:t>through time using </a:t>
          </a:r>
          <a:r>
            <a:rPr lang="en-US" dirty="0">
              <a:solidFill>
                <a:schemeClr val="accent6"/>
              </a:solidFill>
            </a:rPr>
            <a:t>video-like characteristics </a:t>
          </a:r>
          <a:r>
            <a:rPr lang="en-US" dirty="0"/>
            <a:t>and </a:t>
          </a:r>
          <a:r>
            <a:rPr lang="en-US" dirty="0">
              <a:solidFill>
                <a:schemeClr val="accent6"/>
              </a:solidFill>
            </a:rPr>
            <a:t>infrared cameras </a:t>
          </a:r>
          <a:r>
            <a:rPr lang="en-US" dirty="0"/>
            <a:t>for microfluidic systems. </a:t>
          </a:r>
        </a:p>
      </dgm:t>
    </dgm:pt>
    <dgm:pt modelId="{23582902-8749-45AA-B429-70C238363163}" type="parTrans" cxnId="{D435D6F5-1365-42DB-A66B-6171B0E794DD}">
      <dgm:prSet/>
      <dgm:spPr/>
      <dgm:t>
        <a:bodyPr/>
        <a:lstStyle/>
        <a:p>
          <a:endParaRPr lang="en-US"/>
        </a:p>
      </dgm:t>
    </dgm:pt>
    <dgm:pt modelId="{B26B5397-C058-4238-AFEF-ACD746298600}" type="sibTrans" cxnId="{D435D6F5-1365-42DB-A66B-6171B0E794DD}">
      <dgm:prSet/>
      <dgm:spPr/>
      <dgm:t>
        <a:bodyPr/>
        <a:lstStyle/>
        <a:p>
          <a:endParaRPr lang="en-US"/>
        </a:p>
      </dgm:t>
    </dgm:pt>
    <dgm:pt modelId="{CEC0E7C4-889A-408D-B2C5-0385BD43D1A0}">
      <dgm:prSet/>
      <dgm:spPr/>
      <dgm:t>
        <a:bodyPr/>
        <a:lstStyle/>
        <a:p>
          <a:r>
            <a:rPr lang="en-US" dirty="0"/>
            <a:t>Specific</a:t>
          </a:r>
          <a:r>
            <a:rPr lang="es-ES" dirty="0"/>
            <a:t>:</a:t>
          </a:r>
          <a:endParaRPr lang="en-US" dirty="0"/>
        </a:p>
      </dgm:t>
    </dgm:pt>
    <dgm:pt modelId="{CF1C122E-3606-46B6-AA8D-026BFD0A53CE}" type="parTrans" cxnId="{2E4AFFFD-789A-4E84-8947-CA0AD0CD210E}">
      <dgm:prSet/>
      <dgm:spPr/>
      <dgm:t>
        <a:bodyPr/>
        <a:lstStyle/>
        <a:p>
          <a:endParaRPr lang="en-US"/>
        </a:p>
      </dgm:t>
    </dgm:pt>
    <dgm:pt modelId="{4A585D27-3DB0-437C-B4A9-07EB3352BA9E}" type="sibTrans" cxnId="{2E4AFFFD-789A-4E84-8947-CA0AD0CD210E}">
      <dgm:prSet/>
      <dgm:spPr/>
      <dgm:t>
        <a:bodyPr/>
        <a:lstStyle/>
        <a:p>
          <a:endParaRPr lang="en-US"/>
        </a:p>
      </dgm:t>
    </dgm:pt>
    <dgm:pt modelId="{419F8E2F-41E3-452D-B62B-D8504C6FA74D}">
      <dgm:prSet/>
      <dgm:spPr/>
      <dgm:t>
        <a:bodyPr/>
        <a:lstStyle/>
        <a:p>
          <a:r>
            <a:rPr lang="en-US" dirty="0">
              <a:solidFill>
                <a:schemeClr val="accent6"/>
              </a:solidFill>
            </a:rPr>
            <a:t>Analyze and characterize </a:t>
          </a:r>
          <a:r>
            <a:rPr lang="en-US" dirty="0"/>
            <a:t>the thermal camera for microfluidic systems considering </a:t>
          </a:r>
          <a:r>
            <a:rPr lang="en-US" dirty="0">
              <a:solidFill>
                <a:schemeClr val="accent6"/>
              </a:solidFill>
            </a:rPr>
            <a:t>thermal variations</a:t>
          </a:r>
          <a:r>
            <a:rPr lang="en-US" dirty="0"/>
            <a:t>. </a:t>
          </a:r>
        </a:p>
      </dgm:t>
    </dgm:pt>
    <dgm:pt modelId="{99054EBC-F050-4540-A579-52D865FD4E4A}" type="parTrans" cxnId="{A4AB5878-8866-451A-BE3C-D200D236ADC5}">
      <dgm:prSet/>
      <dgm:spPr/>
      <dgm:t>
        <a:bodyPr/>
        <a:lstStyle/>
        <a:p>
          <a:endParaRPr lang="en-US"/>
        </a:p>
      </dgm:t>
    </dgm:pt>
    <dgm:pt modelId="{4F7BA21B-788F-4A8A-A6E3-96AC3F338B40}" type="sibTrans" cxnId="{A4AB5878-8866-451A-BE3C-D200D236ADC5}">
      <dgm:prSet/>
      <dgm:spPr/>
      <dgm:t>
        <a:bodyPr/>
        <a:lstStyle/>
        <a:p>
          <a:endParaRPr lang="en-US"/>
        </a:p>
      </dgm:t>
    </dgm:pt>
    <dgm:pt modelId="{B00FBA09-C72E-4A01-ADDF-6604695B49E5}">
      <dgm:prSet/>
      <dgm:spPr/>
      <dgm:t>
        <a:bodyPr/>
        <a:lstStyle/>
        <a:p>
          <a:r>
            <a:rPr lang="en-US" dirty="0"/>
            <a:t>Design a </a:t>
          </a:r>
          <a:r>
            <a:rPr lang="en-US" dirty="0">
              <a:solidFill>
                <a:schemeClr val="accent6"/>
              </a:solidFill>
            </a:rPr>
            <a:t>data acquisition system </a:t>
          </a:r>
          <a:r>
            <a:rPr lang="en-US" dirty="0"/>
            <a:t>that allows for proper </a:t>
          </a:r>
          <a:r>
            <a:rPr lang="en-US" dirty="0">
              <a:solidFill>
                <a:schemeClr val="accent6"/>
              </a:solidFill>
            </a:rPr>
            <a:t>data manipulation </a:t>
          </a:r>
          <a:r>
            <a:rPr lang="en-US" dirty="0"/>
            <a:t>of the temperature measurements. </a:t>
          </a:r>
        </a:p>
      </dgm:t>
    </dgm:pt>
    <dgm:pt modelId="{0E02BEB0-3636-4A34-9D1D-51AE1AFB461C}" type="parTrans" cxnId="{0375F051-63C4-4830-AD1C-39AA3BDE2CF8}">
      <dgm:prSet/>
      <dgm:spPr/>
      <dgm:t>
        <a:bodyPr/>
        <a:lstStyle/>
        <a:p>
          <a:endParaRPr lang="en-US"/>
        </a:p>
      </dgm:t>
    </dgm:pt>
    <dgm:pt modelId="{B5B1BF31-E8A8-4B01-9BC6-52A07FCBC1BC}" type="sibTrans" cxnId="{0375F051-63C4-4830-AD1C-39AA3BDE2CF8}">
      <dgm:prSet/>
      <dgm:spPr/>
      <dgm:t>
        <a:bodyPr/>
        <a:lstStyle/>
        <a:p>
          <a:endParaRPr lang="en-US"/>
        </a:p>
      </dgm:t>
    </dgm:pt>
    <dgm:pt modelId="{CB33CAC9-B4BA-4435-8C2A-CAF65F85ECA5}">
      <dgm:prSet/>
      <dgm:spPr/>
      <dgm:t>
        <a:bodyPr/>
        <a:lstStyle/>
        <a:p>
          <a:r>
            <a:rPr lang="en-US" dirty="0"/>
            <a:t>Implement a </a:t>
          </a:r>
          <a:r>
            <a:rPr lang="en-US" dirty="0">
              <a:solidFill>
                <a:schemeClr val="accent6"/>
              </a:solidFill>
            </a:rPr>
            <a:t>calibration system </a:t>
          </a:r>
          <a:r>
            <a:rPr lang="en-US" dirty="0"/>
            <a:t>that allows the user to observe correct measurements in the </a:t>
          </a:r>
          <a:r>
            <a:rPr lang="en-US" dirty="0">
              <a:solidFill>
                <a:schemeClr val="accent6"/>
              </a:solidFill>
            </a:rPr>
            <a:t>proposed microfluidic systems</a:t>
          </a:r>
          <a:r>
            <a:rPr lang="en-US" dirty="0"/>
            <a:t>.</a:t>
          </a:r>
        </a:p>
      </dgm:t>
    </dgm:pt>
    <dgm:pt modelId="{CB7992B8-E384-4DE4-A11B-C1BFAFC4C714}" type="parTrans" cxnId="{E8CE08F7-DFE3-4715-B642-CA845FF58E1A}">
      <dgm:prSet/>
      <dgm:spPr/>
      <dgm:t>
        <a:bodyPr/>
        <a:lstStyle/>
        <a:p>
          <a:endParaRPr lang="en-US"/>
        </a:p>
      </dgm:t>
    </dgm:pt>
    <dgm:pt modelId="{75EB0A39-93BD-42E8-B3A4-5E7123ADD536}" type="sibTrans" cxnId="{E8CE08F7-DFE3-4715-B642-CA845FF58E1A}">
      <dgm:prSet/>
      <dgm:spPr/>
      <dgm:t>
        <a:bodyPr/>
        <a:lstStyle/>
        <a:p>
          <a:endParaRPr lang="en-US"/>
        </a:p>
      </dgm:t>
    </dgm:pt>
    <dgm:pt modelId="{A15D5790-6B5E-4EF2-8C5F-1FE36699AE30}">
      <dgm:prSet/>
      <dgm:spPr/>
      <dgm:t>
        <a:bodyPr/>
        <a:lstStyle/>
        <a:p>
          <a:endParaRPr lang="en-US" dirty="0"/>
        </a:p>
      </dgm:t>
    </dgm:pt>
    <dgm:pt modelId="{4F629F17-6162-42B6-B5EA-78ECA3A79BB5}" type="parTrans" cxnId="{86A721DA-AC8B-4AB3-AD5C-25935D8BB51D}">
      <dgm:prSet/>
      <dgm:spPr/>
      <dgm:t>
        <a:bodyPr/>
        <a:lstStyle/>
        <a:p>
          <a:endParaRPr lang="en-US"/>
        </a:p>
      </dgm:t>
    </dgm:pt>
    <dgm:pt modelId="{4F29BFFD-2069-4786-9FA0-5357609CE639}" type="sibTrans" cxnId="{86A721DA-AC8B-4AB3-AD5C-25935D8BB51D}">
      <dgm:prSet/>
      <dgm:spPr/>
      <dgm:t>
        <a:bodyPr/>
        <a:lstStyle/>
        <a:p>
          <a:endParaRPr lang="en-US"/>
        </a:p>
      </dgm:t>
    </dgm:pt>
    <dgm:pt modelId="{3EC12965-06CB-4344-B54F-A5895516A4FD}" type="pres">
      <dgm:prSet presAssocID="{7A3A6CB3-B095-4F11-9892-35E46F34CEAF}" presName="linear" presStyleCnt="0">
        <dgm:presLayoutVars>
          <dgm:animLvl val="lvl"/>
          <dgm:resizeHandles val="exact"/>
        </dgm:presLayoutVars>
      </dgm:prSet>
      <dgm:spPr/>
    </dgm:pt>
    <dgm:pt modelId="{EF2200C6-9E0E-4B1C-9823-1EAB4ADB913F}" type="pres">
      <dgm:prSet presAssocID="{AEE5746A-4B6D-4E7B-A578-E81067D67426}" presName="parentText" presStyleLbl="node1" presStyleIdx="0" presStyleCnt="2">
        <dgm:presLayoutVars>
          <dgm:chMax val="0"/>
          <dgm:bulletEnabled val="1"/>
        </dgm:presLayoutVars>
      </dgm:prSet>
      <dgm:spPr/>
    </dgm:pt>
    <dgm:pt modelId="{42896EE2-4A8C-4F53-8956-58149F7D15CE}" type="pres">
      <dgm:prSet presAssocID="{AEE5746A-4B6D-4E7B-A578-E81067D67426}" presName="childText" presStyleLbl="revTx" presStyleIdx="0" presStyleCnt="2">
        <dgm:presLayoutVars>
          <dgm:bulletEnabled val="1"/>
        </dgm:presLayoutVars>
      </dgm:prSet>
      <dgm:spPr/>
    </dgm:pt>
    <dgm:pt modelId="{6E5E1F03-90E1-4DF2-9CC8-EFCA6590C005}" type="pres">
      <dgm:prSet presAssocID="{CEC0E7C4-889A-408D-B2C5-0385BD43D1A0}" presName="parentText" presStyleLbl="node1" presStyleIdx="1" presStyleCnt="2">
        <dgm:presLayoutVars>
          <dgm:chMax val="0"/>
          <dgm:bulletEnabled val="1"/>
        </dgm:presLayoutVars>
      </dgm:prSet>
      <dgm:spPr/>
    </dgm:pt>
    <dgm:pt modelId="{9C969197-D081-4EB2-9C5F-01F58DE84DC1}" type="pres">
      <dgm:prSet presAssocID="{CEC0E7C4-889A-408D-B2C5-0385BD43D1A0}" presName="childText" presStyleLbl="revTx" presStyleIdx="1" presStyleCnt="2">
        <dgm:presLayoutVars>
          <dgm:bulletEnabled val="1"/>
        </dgm:presLayoutVars>
      </dgm:prSet>
      <dgm:spPr/>
    </dgm:pt>
  </dgm:ptLst>
  <dgm:cxnLst>
    <dgm:cxn modelId="{68E47301-926C-4334-BC1A-A3505553F742}" type="presOf" srcId="{74F501C7-5DD0-4B6E-9DCD-DA1847DF178A}" destId="{42896EE2-4A8C-4F53-8956-58149F7D15CE}" srcOrd="0" destOrd="0" presId="urn:microsoft.com/office/officeart/2005/8/layout/vList2"/>
    <dgm:cxn modelId="{8B33D114-4BF4-4FEF-B0B7-5CC8EA823C89}" type="presOf" srcId="{419F8E2F-41E3-452D-B62B-D8504C6FA74D}" destId="{9C969197-D081-4EB2-9C5F-01F58DE84DC1}" srcOrd="0" destOrd="0" presId="urn:microsoft.com/office/officeart/2005/8/layout/vList2"/>
    <dgm:cxn modelId="{734DBB45-6198-4D00-8D33-B69E342BF847}" type="presOf" srcId="{A15D5790-6B5E-4EF2-8C5F-1FE36699AE30}" destId="{42896EE2-4A8C-4F53-8956-58149F7D15CE}" srcOrd="0" destOrd="1" presId="urn:microsoft.com/office/officeart/2005/8/layout/vList2"/>
    <dgm:cxn modelId="{5608A94B-8C96-46AF-A093-3C57C2D4F455}" type="presOf" srcId="{CB33CAC9-B4BA-4435-8C2A-CAF65F85ECA5}" destId="{9C969197-D081-4EB2-9C5F-01F58DE84DC1}" srcOrd="0" destOrd="2" presId="urn:microsoft.com/office/officeart/2005/8/layout/vList2"/>
    <dgm:cxn modelId="{0375F051-63C4-4830-AD1C-39AA3BDE2CF8}" srcId="{CEC0E7C4-889A-408D-B2C5-0385BD43D1A0}" destId="{B00FBA09-C72E-4A01-ADDF-6604695B49E5}" srcOrd="1" destOrd="0" parTransId="{0E02BEB0-3636-4A34-9D1D-51AE1AFB461C}" sibTransId="{B5B1BF31-E8A8-4B01-9BC6-52A07FCBC1BC}"/>
    <dgm:cxn modelId="{CEFE5074-194C-4100-AB18-BE1EC03BF74D}" srcId="{7A3A6CB3-B095-4F11-9892-35E46F34CEAF}" destId="{AEE5746A-4B6D-4E7B-A578-E81067D67426}" srcOrd="0" destOrd="0" parTransId="{D02AC13A-46A2-4F44-B4BA-677626E373BC}" sibTransId="{5EBD6AE2-EB49-4D5E-A4EB-A8818A65E047}"/>
    <dgm:cxn modelId="{A4AB5878-8866-451A-BE3C-D200D236ADC5}" srcId="{CEC0E7C4-889A-408D-B2C5-0385BD43D1A0}" destId="{419F8E2F-41E3-452D-B62B-D8504C6FA74D}" srcOrd="0" destOrd="0" parTransId="{99054EBC-F050-4540-A579-52D865FD4E4A}" sibTransId="{4F7BA21B-788F-4A8A-A6E3-96AC3F338B40}"/>
    <dgm:cxn modelId="{40F526A9-E60C-4B62-BD51-E39B2ED34069}" type="presOf" srcId="{B00FBA09-C72E-4A01-ADDF-6604695B49E5}" destId="{9C969197-D081-4EB2-9C5F-01F58DE84DC1}" srcOrd="0" destOrd="1" presId="urn:microsoft.com/office/officeart/2005/8/layout/vList2"/>
    <dgm:cxn modelId="{61C079B9-E520-4514-B9DD-2C3C8904FC34}" type="presOf" srcId="{AEE5746A-4B6D-4E7B-A578-E81067D67426}" destId="{EF2200C6-9E0E-4B1C-9823-1EAB4ADB913F}" srcOrd="0" destOrd="0" presId="urn:microsoft.com/office/officeart/2005/8/layout/vList2"/>
    <dgm:cxn modelId="{984FE0D8-FFD1-47A1-BA89-D73E695911F0}" type="presOf" srcId="{7A3A6CB3-B095-4F11-9892-35E46F34CEAF}" destId="{3EC12965-06CB-4344-B54F-A5895516A4FD}" srcOrd="0" destOrd="0" presId="urn:microsoft.com/office/officeart/2005/8/layout/vList2"/>
    <dgm:cxn modelId="{86A721DA-AC8B-4AB3-AD5C-25935D8BB51D}" srcId="{AEE5746A-4B6D-4E7B-A578-E81067D67426}" destId="{A15D5790-6B5E-4EF2-8C5F-1FE36699AE30}" srcOrd="1" destOrd="0" parTransId="{4F629F17-6162-42B6-B5EA-78ECA3A79BB5}" sibTransId="{4F29BFFD-2069-4786-9FA0-5357609CE639}"/>
    <dgm:cxn modelId="{D3B6D6F1-8756-4990-B911-C43153795775}" type="presOf" srcId="{CEC0E7C4-889A-408D-B2C5-0385BD43D1A0}" destId="{6E5E1F03-90E1-4DF2-9CC8-EFCA6590C005}" srcOrd="0" destOrd="0" presId="urn:microsoft.com/office/officeart/2005/8/layout/vList2"/>
    <dgm:cxn modelId="{D435D6F5-1365-42DB-A66B-6171B0E794DD}" srcId="{AEE5746A-4B6D-4E7B-A578-E81067D67426}" destId="{74F501C7-5DD0-4B6E-9DCD-DA1847DF178A}" srcOrd="0" destOrd="0" parTransId="{23582902-8749-45AA-B429-70C238363163}" sibTransId="{B26B5397-C058-4238-AFEF-ACD746298600}"/>
    <dgm:cxn modelId="{E8CE08F7-DFE3-4715-B642-CA845FF58E1A}" srcId="{CEC0E7C4-889A-408D-B2C5-0385BD43D1A0}" destId="{CB33CAC9-B4BA-4435-8C2A-CAF65F85ECA5}" srcOrd="2" destOrd="0" parTransId="{CB7992B8-E384-4DE4-A11B-C1BFAFC4C714}" sibTransId="{75EB0A39-93BD-42E8-B3A4-5E7123ADD536}"/>
    <dgm:cxn modelId="{2E4AFFFD-789A-4E84-8947-CA0AD0CD210E}" srcId="{7A3A6CB3-B095-4F11-9892-35E46F34CEAF}" destId="{CEC0E7C4-889A-408D-B2C5-0385BD43D1A0}" srcOrd="1" destOrd="0" parTransId="{CF1C122E-3606-46B6-AA8D-026BFD0A53CE}" sibTransId="{4A585D27-3DB0-437C-B4A9-07EB3352BA9E}"/>
    <dgm:cxn modelId="{4B5A39C2-5C49-413C-A9A2-915CD80BE363}" type="presParOf" srcId="{3EC12965-06CB-4344-B54F-A5895516A4FD}" destId="{EF2200C6-9E0E-4B1C-9823-1EAB4ADB913F}" srcOrd="0" destOrd="0" presId="urn:microsoft.com/office/officeart/2005/8/layout/vList2"/>
    <dgm:cxn modelId="{3475CF15-282C-42BB-8AB4-17A6C2117FDD}" type="presParOf" srcId="{3EC12965-06CB-4344-B54F-A5895516A4FD}" destId="{42896EE2-4A8C-4F53-8956-58149F7D15CE}" srcOrd="1" destOrd="0" presId="urn:microsoft.com/office/officeart/2005/8/layout/vList2"/>
    <dgm:cxn modelId="{C1EA8F9C-73F8-4220-98C9-4EB69830F80A}" type="presParOf" srcId="{3EC12965-06CB-4344-B54F-A5895516A4FD}" destId="{6E5E1F03-90E1-4DF2-9CC8-EFCA6590C005}" srcOrd="2" destOrd="0" presId="urn:microsoft.com/office/officeart/2005/8/layout/vList2"/>
    <dgm:cxn modelId="{3AFE98C9-69CE-4C4B-A450-04351A95FAC9}" type="presParOf" srcId="{3EC12965-06CB-4344-B54F-A5895516A4FD}" destId="{9C969197-D081-4EB2-9C5F-01F58DE84DC1}" srcOrd="3"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7D82654-6D59-4D45-9C8D-F7C9AE50F9E8}"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US"/>
        </a:p>
      </dgm:t>
    </dgm:pt>
    <dgm:pt modelId="{D04E6F97-8026-4840-8CF3-AB24EA7AFD25}">
      <dgm:prSet/>
      <dgm:spPr/>
      <dgm:t>
        <a:bodyPr/>
        <a:lstStyle/>
        <a:p>
          <a:r>
            <a:rPr lang="en-US"/>
            <a:t>Raspberry Pi </a:t>
          </a:r>
        </a:p>
      </dgm:t>
    </dgm:pt>
    <dgm:pt modelId="{35472F07-6FC6-44EE-9888-14E2E58E7A31}" type="parTrans" cxnId="{E649A8A9-2D5F-46B6-B0A6-D6CE80B9CE9B}">
      <dgm:prSet/>
      <dgm:spPr/>
      <dgm:t>
        <a:bodyPr/>
        <a:lstStyle/>
        <a:p>
          <a:endParaRPr lang="en-US"/>
        </a:p>
      </dgm:t>
    </dgm:pt>
    <dgm:pt modelId="{E00E3F46-36A8-4D1B-873B-44793ABA2595}" type="sibTrans" cxnId="{E649A8A9-2D5F-46B6-B0A6-D6CE80B9CE9B}">
      <dgm:prSet/>
      <dgm:spPr/>
      <dgm:t>
        <a:bodyPr/>
        <a:lstStyle/>
        <a:p>
          <a:endParaRPr lang="en-US"/>
        </a:p>
      </dgm:t>
    </dgm:pt>
    <dgm:pt modelId="{844B4F70-6FBD-47DA-8E8E-D7AF20FF43ED}">
      <dgm:prSet/>
      <dgm:spPr/>
      <dgm:t>
        <a:bodyPr/>
        <a:lstStyle/>
        <a:p>
          <a:r>
            <a:rPr lang="en-US" dirty="0"/>
            <a:t>Electronic hub</a:t>
          </a:r>
        </a:p>
      </dgm:t>
    </dgm:pt>
    <dgm:pt modelId="{E51F46D3-734F-43A4-BB78-7364B8408228}" type="parTrans" cxnId="{CEAFEC51-C323-4F21-9C07-E797BFD832BF}">
      <dgm:prSet/>
      <dgm:spPr/>
      <dgm:t>
        <a:bodyPr/>
        <a:lstStyle/>
        <a:p>
          <a:endParaRPr lang="en-US"/>
        </a:p>
      </dgm:t>
    </dgm:pt>
    <dgm:pt modelId="{59AE2964-9E14-43F1-8D6E-76166910ED69}" type="sibTrans" cxnId="{CEAFEC51-C323-4F21-9C07-E797BFD832BF}">
      <dgm:prSet/>
      <dgm:spPr/>
      <dgm:t>
        <a:bodyPr/>
        <a:lstStyle/>
        <a:p>
          <a:endParaRPr lang="en-US"/>
        </a:p>
      </dgm:t>
    </dgm:pt>
    <dgm:pt modelId="{D5710DDE-EBCE-4BBF-B806-E552557FAC0A}">
      <dgm:prSet/>
      <dgm:spPr/>
      <dgm:t>
        <a:bodyPr/>
        <a:lstStyle/>
        <a:p>
          <a:pPr>
            <a:buFontTx/>
            <a:buNone/>
          </a:pPr>
          <a:r>
            <a:rPr lang="en-US" dirty="0"/>
            <a:t>- Serial Communication</a:t>
          </a:r>
        </a:p>
      </dgm:t>
    </dgm:pt>
    <dgm:pt modelId="{05563A8E-40D8-4026-AA0D-9B294BAEBDCA}" type="parTrans" cxnId="{9F1E227E-3D86-4327-8AD8-727F8E263FEC}">
      <dgm:prSet/>
      <dgm:spPr/>
      <dgm:t>
        <a:bodyPr/>
        <a:lstStyle/>
        <a:p>
          <a:endParaRPr lang="en-US"/>
        </a:p>
      </dgm:t>
    </dgm:pt>
    <dgm:pt modelId="{571E29F5-33C7-4D6F-AFA3-00EFBE5AF9BB}" type="sibTrans" cxnId="{9F1E227E-3D86-4327-8AD8-727F8E263FEC}">
      <dgm:prSet/>
      <dgm:spPr/>
      <dgm:t>
        <a:bodyPr/>
        <a:lstStyle/>
        <a:p>
          <a:endParaRPr lang="en-US"/>
        </a:p>
      </dgm:t>
    </dgm:pt>
    <dgm:pt modelId="{A88C47C1-FA0A-4DA6-93EF-07D723D77C98}">
      <dgm:prSet/>
      <dgm:spPr/>
      <dgm:t>
        <a:bodyPr/>
        <a:lstStyle/>
        <a:p>
          <a:pPr>
            <a:buFontTx/>
            <a:buNone/>
          </a:pPr>
          <a:r>
            <a:rPr lang="en-US" dirty="0"/>
            <a:t>- TCP Communication</a:t>
          </a:r>
        </a:p>
      </dgm:t>
    </dgm:pt>
    <dgm:pt modelId="{6B9013CA-B379-4584-A9C2-D2484F7FE07B}" type="parTrans" cxnId="{66CB59DA-7D45-405D-A51D-42F98598365B}">
      <dgm:prSet/>
      <dgm:spPr/>
      <dgm:t>
        <a:bodyPr/>
        <a:lstStyle/>
        <a:p>
          <a:endParaRPr lang="en-US"/>
        </a:p>
      </dgm:t>
    </dgm:pt>
    <dgm:pt modelId="{CABF3C51-369E-4671-9BEE-51D2695B1B45}" type="sibTrans" cxnId="{66CB59DA-7D45-405D-A51D-42F98598365B}">
      <dgm:prSet/>
      <dgm:spPr/>
      <dgm:t>
        <a:bodyPr/>
        <a:lstStyle/>
        <a:p>
          <a:endParaRPr lang="en-US"/>
        </a:p>
      </dgm:t>
    </dgm:pt>
    <dgm:pt modelId="{FE2CE070-1B1C-4BB7-A5C4-A5C00C32044A}">
      <dgm:prSet/>
      <dgm:spPr/>
      <dgm:t>
        <a:bodyPr/>
        <a:lstStyle/>
        <a:p>
          <a:r>
            <a:rPr lang="en-US" dirty="0"/>
            <a:t>Capabilities</a:t>
          </a:r>
        </a:p>
      </dgm:t>
    </dgm:pt>
    <dgm:pt modelId="{1A28D56A-DDCD-4F00-A000-33CEC847B321}" type="parTrans" cxnId="{1899C68E-850B-4F55-BE4A-2739F0F89287}">
      <dgm:prSet/>
      <dgm:spPr/>
      <dgm:t>
        <a:bodyPr/>
        <a:lstStyle/>
        <a:p>
          <a:endParaRPr lang="en-US"/>
        </a:p>
      </dgm:t>
    </dgm:pt>
    <dgm:pt modelId="{6C4A7007-CC68-4ED7-B2E0-6A830078A17E}" type="sibTrans" cxnId="{1899C68E-850B-4F55-BE4A-2739F0F89287}">
      <dgm:prSet/>
      <dgm:spPr/>
      <dgm:t>
        <a:bodyPr/>
        <a:lstStyle/>
        <a:p>
          <a:endParaRPr lang="en-US"/>
        </a:p>
      </dgm:t>
    </dgm:pt>
    <dgm:pt modelId="{83C808A3-1444-4D48-9E52-65365514C676}">
      <dgm:prSet/>
      <dgm:spPr/>
      <dgm:t>
        <a:bodyPr/>
        <a:lstStyle/>
        <a:p>
          <a:pPr>
            <a:buNone/>
          </a:pPr>
          <a:r>
            <a:rPr lang="en-US" dirty="0"/>
            <a:t>- Video Recording</a:t>
          </a:r>
        </a:p>
      </dgm:t>
    </dgm:pt>
    <dgm:pt modelId="{CBCEC8DA-83FE-44BC-92B5-435B00F33BC4}" type="parTrans" cxnId="{06DB0F84-9397-4793-ADC3-A9EBBD00B49E}">
      <dgm:prSet/>
      <dgm:spPr/>
      <dgm:t>
        <a:bodyPr/>
        <a:lstStyle/>
        <a:p>
          <a:endParaRPr lang="en-US"/>
        </a:p>
      </dgm:t>
    </dgm:pt>
    <dgm:pt modelId="{6CF2FA5D-9C8B-4DF7-88E4-59D9CD214F70}" type="sibTrans" cxnId="{06DB0F84-9397-4793-ADC3-A9EBBD00B49E}">
      <dgm:prSet/>
      <dgm:spPr/>
      <dgm:t>
        <a:bodyPr/>
        <a:lstStyle/>
        <a:p>
          <a:endParaRPr lang="en-US"/>
        </a:p>
      </dgm:t>
    </dgm:pt>
    <dgm:pt modelId="{EDD099BB-1E01-44FC-8856-843F0CE66035}">
      <dgm:prSet/>
      <dgm:spPr/>
      <dgm:t>
        <a:bodyPr/>
        <a:lstStyle/>
        <a:p>
          <a:r>
            <a:rPr lang="en-US"/>
            <a:t>Arduino</a:t>
          </a:r>
        </a:p>
      </dgm:t>
    </dgm:pt>
    <dgm:pt modelId="{01DFDC76-6769-4750-BE1C-FAA56FACBF37}" type="parTrans" cxnId="{E17F0957-9A98-4857-AE11-7725ED2826CD}">
      <dgm:prSet/>
      <dgm:spPr/>
      <dgm:t>
        <a:bodyPr/>
        <a:lstStyle/>
        <a:p>
          <a:endParaRPr lang="en-US"/>
        </a:p>
      </dgm:t>
    </dgm:pt>
    <dgm:pt modelId="{C304087E-600D-45AD-B8D3-43615D60031A}" type="sibTrans" cxnId="{E17F0957-9A98-4857-AE11-7725ED2826CD}">
      <dgm:prSet/>
      <dgm:spPr/>
      <dgm:t>
        <a:bodyPr/>
        <a:lstStyle/>
        <a:p>
          <a:endParaRPr lang="en-US"/>
        </a:p>
      </dgm:t>
    </dgm:pt>
    <dgm:pt modelId="{98C87660-9A4F-4305-8B46-F3A5AEE3958D}">
      <dgm:prSet/>
      <dgm:spPr/>
      <dgm:t>
        <a:bodyPr/>
        <a:lstStyle/>
        <a:p>
          <a:r>
            <a:rPr lang="en-US"/>
            <a:t>Calibration Circuit Prototype</a:t>
          </a:r>
        </a:p>
      </dgm:t>
    </dgm:pt>
    <dgm:pt modelId="{0FEC521E-AC13-4106-B162-EC2E6199C793}" type="parTrans" cxnId="{849FB860-0C18-4B59-A01D-56D6BC9FD807}">
      <dgm:prSet/>
      <dgm:spPr/>
      <dgm:t>
        <a:bodyPr/>
        <a:lstStyle/>
        <a:p>
          <a:endParaRPr lang="en-US"/>
        </a:p>
      </dgm:t>
    </dgm:pt>
    <dgm:pt modelId="{BD12A682-421D-4D80-88E7-5554C61FC232}" type="sibTrans" cxnId="{849FB860-0C18-4B59-A01D-56D6BC9FD807}">
      <dgm:prSet/>
      <dgm:spPr/>
      <dgm:t>
        <a:bodyPr/>
        <a:lstStyle/>
        <a:p>
          <a:endParaRPr lang="en-US"/>
        </a:p>
      </dgm:t>
    </dgm:pt>
    <dgm:pt modelId="{495C3DB9-6B29-4041-9A04-23A7355D8E98}">
      <dgm:prSet/>
      <dgm:spPr/>
      <dgm:t>
        <a:bodyPr/>
        <a:lstStyle/>
        <a:p>
          <a:pPr>
            <a:buNone/>
          </a:pPr>
          <a:r>
            <a:rPr lang="en-US" dirty="0"/>
            <a:t>- Data Capturing</a:t>
          </a:r>
        </a:p>
      </dgm:t>
    </dgm:pt>
    <dgm:pt modelId="{557CC603-4F96-4080-A77A-80E896739212}" type="sibTrans" cxnId="{1A04B9A3-B748-4759-B0B6-789AD73BEF69}">
      <dgm:prSet/>
      <dgm:spPr/>
      <dgm:t>
        <a:bodyPr/>
        <a:lstStyle/>
        <a:p>
          <a:endParaRPr lang="en-US"/>
        </a:p>
      </dgm:t>
    </dgm:pt>
    <dgm:pt modelId="{F1A53A94-7A04-40CF-B96E-040A59B77CCB}" type="parTrans" cxnId="{1A04B9A3-B748-4759-B0B6-789AD73BEF69}">
      <dgm:prSet/>
      <dgm:spPr/>
      <dgm:t>
        <a:bodyPr/>
        <a:lstStyle/>
        <a:p>
          <a:endParaRPr lang="en-US"/>
        </a:p>
      </dgm:t>
    </dgm:pt>
    <dgm:pt modelId="{BD49EA11-6D9E-4E3F-AAF0-E86CEDC5C4BF}">
      <dgm:prSet/>
      <dgm:spPr/>
      <dgm:t>
        <a:bodyPr/>
        <a:lstStyle/>
        <a:p>
          <a:pPr>
            <a:buNone/>
          </a:pPr>
          <a:r>
            <a:rPr lang="en-US" dirty="0"/>
            <a:t>- File Extensions</a:t>
          </a:r>
        </a:p>
      </dgm:t>
    </dgm:pt>
    <dgm:pt modelId="{B6D5FC88-6F31-4E63-9680-37301C73AD5A}" type="sibTrans" cxnId="{0262F65E-1858-4539-9711-23EC3D1640EF}">
      <dgm:prSet/>
      <dgm:spPr/>
      <dgm:t>
        <a:bodyPr/>
        <a:lstStyle/>
        <a:p>
          <a:endParaRPr lang="en-US"/>
        </a:p>
      </dgm:t>
    </dgm:pt>
    <dgm:pt modelId="{4D2B85D2-0910-41EF-8EBE-2438A9A32034}" type="parTrans" cxnId="{0262F65E-1858-4539-9711-23EC3D1640EF}">
      <dgm:prSet/>
      <dgm:spPr/>
      <dgm:t>
        <a:bodyPr/>
        <a:lstStyle/>
        <a:p>
          <a:endParaRPr lang="en-US"/>
        </a:p>
      </dgm:t>
    </dgm:pt>
    <dgm:pt modelId="{12091F34-25B6-4AE5-8E69-B8B9721CDE81}" type="pres">
      <dgm:prSet presAssocID="{A7D82654-6D59-4D45-9C8D-F7C9AE50F9E8}" presName="linear" presStyleCnt="0">
        <dgm:presLayoutVars>
          <dgm:dir/>
          <dgm:animLvl val="lvl"/>
          <dgm:resizeHandles val="exact"/>
        </dgm:presLayoutVars>
      </dgm:prSet>
      <dgm:spPr/>
    </dgm:pt>
    <dgm:pt modelId="{1099630D-B841-46A2-86E5-683670604B16}" type="pres">
      <dgm:prSet presAssocID="{D04E6F97-8026-4840-8CF3-AB24EA7AFD25}" presName="parentLin" presStyleCnt="0"/>
      <dgm:spPr/>
    </dgm:pt>
    <dgm:pt modelId="{30BA3555-F3C0-4D07-BF1D-3BDF47FB7CAE}" type="pres">
      <dgm:prSet presAssocID="{D04E6F97-8026-4840-8CF3-AB24EA7AFD25}" presName="parentLeftMargin" presStyleLbl="node1" presStyleIdx="0" presStyleCnt="2"/>
      <dgm:spPr/>
    </dgm:pt>
    <dgm:pt modelId="{4E488D6A-94D2-4525-9D9A-06D5B825F74A}" type="pres">
      <dgm:prSet presAssocID="{D04E6F97-8026-4840-8CF3-AB24EA7AFD25}" presName="parentText" presStyleLbl="node1" presStyleIdx="0" presStyleCnt="2">
        <dgm:presLayoutVars>
          <dgm:chMax val="0"/>
          <dgm:bulletEnabled val="1"/>
        </dgm:presLayoutVars>
      </dgm:prSet>
      <dgm:spPr/>
    </dgm:pt>
    <dgm:pt modelId="{E9BFE2FC-5943-466C-A070-9AB033C502F9}" type="pres">
      <dgm:prSet presAssocID="{D04E6F97-8026-4840-8CF3-AB24EA7AFD25}" presName="negativeSpace" presStyleCnt="0"/>
      <dgm:spPr/>
    </dgm:pt>
    <dgm:pt modelId="{63BBC420-25E0-4494-BFF3-B3764CC08C62}" type="pres">
      <dgm:prSet presAssocID="{D04E6F97-8026-4840-8CF3-AB24EA7AFD25}" presName="childText" presStyleLbl="conFgAcc1" presStyleIdx="0" presStyleCnt="2">
        <dgm:presLayoutVars>
          <dgm:bulletEnabled val="1"/>
        </dgm:presLayoutVars>
      </dgm:prSet>
      <dgm:spPr/>
    </dgm:pt>
    <dgm:pt modelId="{CF818ABD-FC16-464A-BAFC-67829C2FF611}" type="pres">
      <dgm:prSet presAssocID="{E00E3F46-36A8-4D1B-873B-44793ABA2595}" presName="spaceBetweenRectangles" presStyleCnt="0"/>
      <dgm:spPr/>
    </dgm:pt>
    <dgm:pt modelId="{4FD88831-054A-439A-B938-A072FD606564}" type="pres">
      <dgm:prSet presAssocID="{EDD099BB-1E01-44FC-8856-843F0CE66035}" presName="parentLin" presStyleCnt="0"/>
      <dgm:spPr/>
    </dgm:pt>
    <dgm:pt modelId="{D4A11A2B-3B4C-4045-BF64-339AC1FF93A4}" type="pres">
      <dgm:prSet presAssocID="{EDD099BB-1E01-44FC-8856-843F0CE66035}" presName="parentLeftMargin" presStyleLbl="node1" presStyleIdx="0" presStyleCnt="2"/>
      <dgm:spPr/>
    </dgm:pt>
    <dgm:pt modelId="{D286A9A3-C224-4393-9FDE-CF49FEB1C97E}" type="pres">
      <dgm:prSet presAssocID="{EDD099BB-1E01-44FC-8856-843F0CE66035}" presName="parentText" presStyleLbl="node1" presStyleIdx="1" presStyleCnt="2">
        <dgm:presLayoutVars>
          <dgm:chMax val="0"/>
          <dgm:bulletEnabled val="1"/>
        </dgm:presLayoutVars>
      </dgm:prSet>
      <dgm:spPr/>
    </dgm:pt>
    <dgm:pt modelId="{1A51CBEA-F9BD-409C-B153-1121CCD91CF0}" type="pres">
      <dgm:prSet presAssocID="{EDD099BB-1E01-44FC-8856-843F0CE66035}" presName="negativeSpace" presStyleCnt="0"/>
      <dgm:spPr/>
    </dgm:pt>
    <dgm:pt modelId="{8AE2788A-0338-4D0D-BCC5-CFEB2A564E48}" type="pres">
      <dgm:prSet presAssocID="{EDD099BB-1E01-44FC-8856-843F0CE66035}" presName="childText" presStyleLbl="conFgAcc1" presStyleIdx="1" presStyleCnt="2">
        <dgm:presLayoutVars>
          <dgm:bulletEnabled val="1"/>
        </dgm:presLayoutVars>
      </dgm:prSet>
      <dgm:spPr/>
    </dgm:pt>
  </dgm:ptLst>
  <dgm:cxnLst>
    <dgm:cxn modelId="{5A242A03-1A12-4748-BC7C-D0B1D99B3714}" type="presOf" srcId="{83C808A3-1444-4D48-9E52-65365514C676}" destId="{63BBC420-25E0-4494-BFF3-B3764CC08C62}" srcOrd="0" destOrd="4" presId="urn:microsoft.com/office/officeart/2005/8/layout/list1"/>
    <dgm:cxn modelId="{F50B0605-E562-48F7-AAC4-3D0BAB1AFC46}" type="presOf" srcId="{A88C47C1-FA0A-4DA6-93EF-07D723D77C98}" destId="{63BBC420-25E0-4494-BFF3-B3764CC08C62}" srcOrd="0" destOrd="2" presId="urn:microsoft.com/office/officeart/2005/8/layout/list1"/>
    <dgm:cxn modelId="{B027F71D-B786-43BB-8C1F-848972AC992A}" type="presOf" srcId="{844B4F70-6FBD-47DA-8E8E-D7AF20FF43ED}" destId="{63BBC420-25E0-4494-BFF3-B3764CC08C62}" srcOrd="0" destOrd="0" presId="urn:microsoft.com/office/officeart/2005/8/layout/list1"/>
    <dgm:cxn modelId="{3D17B92F-3EE7-4C09-8502-AE72A0B7C9F4}" type="presOf" srcId="{D04E6F97-8026-4840-8CF3-AB24EA7AFD25}" destId="{30BA3555-F3C0-4D07-BF1D-3BDF47FB7CAE}" srcOrd="0" destOrd="0" presId="urn:microsoft.com/office/officeart/2005/8/layout/list1"/>
    <dgm:cxn modelId="{0262F65E-1858-4539-9711-23EC3D1640EF}" srcId="{FE2CE070-1B1C-4BB7-A5C4-A5C00C32044A}" destId="{BD49EA11-6D9E-4E3F-AAF0-E86CEDC5C4BF}" srcOrd="2" destOrd="0" parTransId="{4D2B85D2-0910-41EF-8EBE-2438A9A32034}" sibTransId="{B6D5FC88-6F31-4E63-9680-37301C73AD5A}"/>
    <dgm:cxn modelId="{849FB860-0C18-4B59-A01D-56D6BC9FD807}" srcId="{EDD099BB-1E01-44FC-8856-843F0CE66035}" destId="{98C87660-9A4F-4305-8B46-F3A5AEE3958D}" srcOrd="0" destOrd="0" parTransId="{0FEC521E-AC13-4106-B162-EC2E6199C793}" sibTransId="{BD12A682-421D-4D80-88E7-5554C61FC232}"/>
    <dgm:cxn modelId="{A7C9496E-54F1-451C-B384-1172784D93FB}" type="presOf" srcId="{FE2CE070-1B1C-4BB7-A5C4-A5C00C32044A}" destId="{63BBC420-25E0-4494-BFF3-B3764CC08C62}" srcOrd="0" destOrd="3" presId="urn:microsoft.com/office/officeart/2005/8/layout/list1"/>
    <dgm:cxn modelId="{6E84BF71-D3B9-4970-B826-45FCA6900BBF}" type="presOf" srcId="{D5710DDE-EBCE-4BBF-B806-E552557FAC0A}" destId="{63BBC420-25E0-4494-BFF3-B3764CC08C62}" srcOrd="0" destOrd="1" presId="urn:microsoft.com/office/officeart/2005/8/layout/list1"/>
    <dgm:cxn modelId="{CEAFEC51-C323-4F21-9C07-E797BFD832BF}" srcId="{D04E6F97-8026-4840-8CF3-AB24EA7AFD25}" destId="{844B4F70-6FBD-47DA-8E8E-D7AF20FF43ED}" srcOrd="0" destOrd="0" parTransId="{E51F46D3-734F-43A4-BB78-7364B8408228}" sibTransId="{59AE2964-9E14-43F1-8D6E-76166910ED69}"/>
    <dgm:cxn modelId="{BA116B56-A8A1-49A5-A221-C037F0E34F49}" type="presOf" srcId="{BD49EA11-6D9E-4E3F-AAF0-E86CEDC5C4BF}" destId="{63BBC420-25E0-4494-BFF3-B3764CC08C62}" srcOrd="0" destOrd="6" presId="urn:microsoft.com/office/officeart/2005/8/layout/list1"/>
    <dgm:cxn modelId="{E17F0957-9A98-4857-AE11-7725ED2826CD}" srcId="{A7D82654-6D59-4D45-9C8D-F7C9AE50F9E8}" destId="{EDD099BB-1E01-44FC-8856-843F0CE66035}" srcOrd="1" destOrd="0" parTransId="{01DFDC76-6769-4750-BE1C-FAA56FACBF37}" sibTransId="{C304087E-600D-45AD-B8D3-43615D60031A}"/>
    <dgm:cxn modelId="{9F1E227E-3D86-4327-8AD8-727F8E263FEC}" srcId="{844B4F70-6FBD-47DA-8E8E-D7AF20FF43ED}" destId="{D5710DDE-EBCE-4BBF-B806-E552557FAC0A}" srcOrd="0" destOrd="0" parTransId="{05563A8E-40D8-4026-AA0D-9B294BAEBDCA}" sibTransId="{571E29F5-33C7-4D6F-AFA3-00EFBE5AF9BB}"/>
    <dgm:cxn modelId="{06DB0F84-9397-4793-ADC3-A9EBBD00B49E}" srcId="{FE2CE070-1B1C-4BB7-A5C4-A5C00C32044A}" destId="{83C808A3-1444-4D48-9E52-65365514C676}" srcOrd="0" destOrd="0" parTransId="{CBCEC8DA-83FE-44BC-92B5-435B00F33BC4}" sibTransId="{6CF2FA5D-9C8B-4DF7-88E4-59D9CD214F70}"/>
    <dgm:cxn modelId="{1899C68E-850B-4F55-BE4A-2739F0F89287}" srcId="{D04E6F97-8026-4840-8CF3-AB24EA7AFD25}" destId="{FE2CE070-1B1C-4BB7-A5C4-A5C00C32044A}" srcOrd="1" destOrd="0" parTransId="{1A28D56A-DDCD-4F00-A000-33CEC847B321}" sibTransId="{6C4A7007-CC68-4ED7-B2E0-6A830078A17E}"/>
    <dgm:cxn modelId="{1A04B9A3-B748-4759-B0B6-789AD73BEF69}" srcId="{FE2CE070-1B1C-4BB7-A5C4-A5C00C32044A}" destId="{495C3DB9-6B29-4041-9A04-23A7355D8E98}" srcOrd="1" destOrd="0" parTransId="{F1A53A94-7A04-40CF-B96E-040A59B77CCB}" sibTransId="{557CC603-4F96-4080-A77A-80E896739212}"/>
    <dgm:cxn modelId="{79ECC2A5-2AF3-47E3-BCF2-26B70A2D5A20}" type="presOf" srcId="{EDD099BB-1E01-44FC-8856-843F0CE66035}" destId="{D4A11A2B-3B4C-4045-BF64-339AC1FF93A4}" srcOrd="0" destOrd="0" presId="urn:microsoft.com/office/officeart/2005/8/layout/list1"/>
    <dgm:cxn modelId="{E649A8A9-2D5F-46B6-B0A6-D6CE80B9CE9B}" srcId="{A7D82654-6D59-4D45-9C8D-F7C9AE50F9E8}" destId="{D04E6F97-8026-4840-8CF3-AB24EA7AFD25}" srcOrd="0" destOrd="0" parTransId="{35472F07-6FC6-44EE-9888-14E2E58E7A31}" sibTransId="{E00E3F46-36A8-4D1B-873B-44793ABA2595}"/>
    <dgm:cxn modelId="{ECB9F6BC-3C70-42E1-B625-067E408CF89C}" type="presOf" srcId="{A7D82654-6D59-4D45-9C8D-F7C9AE50F9E8}" destId="{12091F34-25B6-4AE5-8E69-B8B9721CDE81}" srcOrd="0" destOrd="0" presId="urn:microsoft.com/office/officeart/2005/8/layout/list1"/>
    <dgm:cxn modelId="{342647C0-AFFB-413F-B3F8-3FD624646869}" type="presOf" srcId="{D04E6F97-8026-4840-8CF3-AB24EA7AFD25}" destId="{4E488D6A-94D2-4525-9D9A-06D5B825F74A}" srcOrd="1" destOrd="0" presId="urn:microsoft.com/office/officeart/2005/8/layout/list1"/>
    <dgm:cxn modelId="{B8EF30D0-D52F-42E1-B373-9ABB3DFA8B2C}" type="presOf" srcId="{EDD099BB-1E01-44FC-8856-843F0CE66035}" destId="{D286A9A3-C224-4393-9FDE-CF49FEB1C97E}" srcOrd="1" destOrd="0" presId="urn:microsoft.com/office/officeart/2005/8/layout/list1"/>
    <dgm:cxn modelId="{66CB59DA-7D45-405D-A51D-42F98598365B}" srcId="{844B4F70-6FBD-47DA-8E8E-D7AF20FF43ED}" destId="{A88C47C1-FA0A-4DA6-93EF-07D723D77C98}" srcOrd="1" destOrd="0" parTransId="{6B9013CA-B379-4584-A9C2-D2484F7FE07B}" sibTransId="{CABF3C51-369E-4671-9BEE-51D2695B1B45}"/>
    <dgm:cxn modelId="{564EA4DA-A201-40E6-949B-9BF84929CB0A}" type="presOf" srcId="{98C87660-9A4F-4305-8B46-F3A5AEE3958D}" destId="{8AE2788A-0338-4D0D-BCC5-CFEB2A564E48}" srcOrd="0" destOrd="0" presId="urn:microsoft.com/office/officeart/2005/8/layout/list1"/>
    <dgm:cxn modelId="{30E894E0-EFF2-4A2C-99A5-FCDD51D34A65}" type="presOf" srcId="{495C3DB9-6B29-4041-9A04-23A7355D8E98}" destId="{63BBC420-25E0-4494-BFF3-B3764CC08C62}" srcOrd="0" destOrd="5" presId="urn:microsoft.com/office/officeart/2005/8/layout/list1"/>
    <dgm:cxn modelId="{49B79B5D-24C7-4153-A189-800E1526035B}" type="presParOf" srcId="{12091F34-25B6-4AE5-8E69-B8B9721CDE81}" destId="{1099630D-B841-46A2-86E5-683670604B16}" srcOrd="0" destOrd="0" presId="urn:microsoft.com/office/officeart/2005/8/layout/list1"/>
    <dgm:cxn modelId="{0A81C472-6251-42C5-B14B-1754BAAB6EC3}" type="presParOf" srcId="{1099630D-B841-46A2-86E5-683670604B16}" destId="{30BA3555-F3C0-4D07-BF1D-3BDF47FB7CAE}" srcOrd="0" destOrd="0" presId="urn:microsoft.com/office/officeart/2005/8/layout/list1"/>
    <dgm:cxn modelId="{7DF70F2E-D912-4B69-B351-B3D643BADD82}" type="presParOf" srcId="{1099630D-B841-46A2-86E5-683670604B16}" destId="{4E488D6A-94D2-4525-9D9A-06D5B825F74A}" srcOrd="1" destOrd="0" presId="urn:microsoft.com/office/officeart/2005/8/layout/list1"/>
    <dgm:cxn modelId="{888766EE-0AC3-471C-B33C-5DABD52CB774}" type="presParOf" srcId="{12091F34-25B6-4AE5-8E69-B8B9721CDE81}" destId="{E9BFE2FC-5943-466C-A070-9AB033C502F9}" srcOrd="1" destOrd="0" presId="urn:microsoft.com/office/officeart/2005/8/layout/list1"/>
    <dgm:cxn modelId="{00BA3E41-90A8-4869-B23B-3CD8A2435554}" type="presParOf" srcId="{12091F34-25B6-4AE5-8E69-B8B9721CDE81}" destId="{63BBC420-25E0-4494-BFF3-B3764CC08C62}" srcOrd="2" destOrd="0" presId="urn:microsoft.com/office/officeart/2005/8/layout/list1"/>
    <dgm:cxn modelId="{2F038D81-4D27-4B4B-98A1-C41C76470650}" type="presParOf" srcId="{12091F34-25B6-4AE5-8E69-B8B9721CDE81}" destId="{CF818ABD-FC16-464A-BAFC-67829C2FF611}" srcOrd="3" destOrd="0" presId="urn:microsoft.com/office/officeart/2005/8/layout/list1"/>
    <dgm:cxn modelId="{C32E27A9-B2A6-4C3C-ABD4-F27842983C0E}" type="presParOf" srcId="{12091F34-25B6-4AE5-8E69-B8B9721CDE81}" destId="{4FD88831-054A-439A-B938-A072FD606564}" srcOrd="4" destOrd="0" presId="urn:microsoft.com/office/officeart/2005/8/layout/list1"/>
    <dgm:cxn modelId="{0E6721D3-2A97-4A46-B2E2-ED45671A1B27}" type="presParOf" srcId="{4FD88831-054A-439A-B938-A072FD606564}" destId="{D4A11A2B-3B4C-4045-BF64-339AC1FF93A4}" srcOrd="0" destOrd="0" presId="urn:microsoft.com/office/officeart/2005/8/layout/list1"/>
    <dgm:cxn modelId="{662B1C87-5FED-4A43-B835-6A588945E93B}" type="presParOf" srcId="{4FD88831-054A-439A-B938-A072FD606564}" destId="{D286A9A3-C224-4393-9FDE-CF49FEB1C97E}" srcOrd="1" destOrd="0" presId="urn:microsoft.com/office/officeart/2005/8/layout/list1"/>
    <dgm:cxn modelId="{C5E36875-4AE2-4A90-AAB8-C323658CF181}" type="presParOf" srcId="{12091F34-25B6-4AE5-8E69-B8B9721CDE81}" destId="{1A51CBEA-F9BD-409C-B153-1121CCD91CF0}" srcOrd="5" destOrd="0" presId="urn:microsoft.com/office/officeart/2005/8/layout/list1"/>
    <dgm:cxn modelId="{F58116A8-1F31-412D-81B3-8A36CD584CE8}" type="presParOf" srcId="{12091F34-25B6-4AE5-8E69-B8B9721CDE81}" destId="{8AE2788A-0338-4D0D-BCC5-CFEB2A564E48}" srcOrd="6" destOrd="0" presId="urn:microsoft.com/office/officeart/2005/8/layout/list1"/>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E676B14-7CF9-455A-AB00-C0CB6D66E27E}">
      <dsp:nvSpPr>
        <dsp:cNvPr id="0" name=""/>
        <dsp:cNvSpPr/>
      </dsp:nvSpPr>
      <dsp:spPr>
        <a:xfrm>
          <a:off x="0" y="12009"/>
          <a:ext cx="6934098" cy="67158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a:t>Objectives</a:t>
          </a:r>
        </a:p>
      </dsp:txBody>
      <dsp:txXfrm>
        <a:off x="32784" y="44793"/>
        <a:ext cx="6868530" cy="606012"/>
      </dsp:txXfrm>
    </dsp:sp>
    <dsp:sp modelId="{6368121B-C831-4723-8065-46F5BBF1D5FC}">
      <dsp:nvSpPr>
        <dsp:cNvPr id="0" name=""/>
        <dsp:cNvSpPr/>
      </dsp:nvSpPr>
      <dsp:spPr>
        <a:xfrm>
          <a:off x="0" y="764229"/>
          <a:ext cx="6934098" cy="67158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a:t>Scope</a:t>
          </a:r>
        </a:p>
      </dsp:txBody>
      <dsp:txXfrm>
        <a:off x="32784" y="797013"/>
        <a:ext cx="6868530" cy="606012"/>
      </dsp:txXfrm>
    </dsp:sp>
    <dsp:sp modelId="{82335642-42B8-48EE-BBD6-B0B9EBC92CEC}">
      <dsp:nvSpPr>
        <dsp:cNvPr id="0" name=""/>
        <dsp:cNvSpPr/>
      </dsp:nvSpPr>
      <dsp:spPr>
        <a:xfrm>
          <a:off x="0" y="1516449"/>
          <a:ext cx="6934098" cy="67158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a:t>Methodology</a:t>
          </a:r>
        </a:p>
      </dsp:txBody>
      <dsp:txXfrm>
        <a:off x="32784" y="1549233"/>
        <a:ext cx="6868530" cy="606012"/>
      </dsp:txXfrm>
    </dsp:sp>
    <dsp:sp modelId="{708F1F56-F721-44E8-B3BE-7108867224D4}">
      <dsp:nvSpPr>
        <dsp:cNvPr id="0" name=""/>
        <dsp:cNvSpPr/>
      </dsp:nvSpPr>
      <dsp:spPr>
        <a:xfrm>
          <a:off x="0" y="2188029"/>
          <a:ext cx="6934098" cy="15069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0158" tIns="35560" rIns="199136" bIns="35560" numCol="1" spcCol="1270" anchor="t" anchorCtr="0">
          <a:noAutofit/>
        </a:bodyPr>
        <a:lstStyle/>
        <a:p>
          <a:pPr marL="228600" lvl="1" indent="-228600" algn="l" defTabSz="977900">
            <a:lnSpc>
              <a:spcPct val="90000"/>
            </a:lnSpc>
            <a:spcBef>
              <a:spcPct val="0"/>
            </a:spcBef>
            <a:spcAft>
              <a:spcPct val="20000"/>
            </a:spcAft>
            <a:buChar char="•"/>
          </a:pPr>
          <a:r>
            <a:rPr lang="en-US" sz="2200" kern="1200" dirty="0"/>
            <a:t>System Analysis and Familiarization</a:t>
          </a:r>
        </a:p>
        <a:p>
          <a:pPr marL="228600" lvl="1" indent="-228600" algn="l" defTabSz="977900">
            <a:lnSpc>
              <a:spcPct val="90000"/>
            </a:lnSpc>
            <a:spcBef>
              <a:spcPct val="0"/>
            </a:spcBef>
            <a:spcAft>
              <a:spcPct val="20000"/>
            </a:spcAft>
            <a:buChar char="•"/>
          </a:pPr>
          <a:r>
            <a:rPr lang="en-US" sz="2200" kern="1200" dirty="0"/>
            <a:t>Software Implementations</a:t>
          </a:r>
        </a:p>
        <a:p>
          <a:pPr marL="228600" lvl="1" indent="-228600" algn="l" defTabSz="977900">
            <a:lnSpc>
              <a:spcPct val="90000"/>
            </a:lnSpc>
            <a:spcBef>
              <a:spcPct val="0"/>
            </a:spcBef>
            <a:spcAft>
              <a:spcPct val="20000"/>
            </a:spcAft>
            <a:buChar char="•"/>
          </a:pPr>
          <a:r>
            <a:rPr lang="en-US" sz="2200" kern="1200"/>
            <a:t>Calibration Methodology</a:t>
          </a:r>
        </a:p>
        <a:p>
          <a:pPr marL="228600" lvl="1" indent="-228600" algn="l" defTabSz="977900">
            <a:lnSpc>
              <a:spcPct val="90000"/>
            </a:lnSpc>
            <a:spcBef>
              <a:spcPct val="0"/>
            </a:spcBef>
            <a:spcAft>
              <a:spcPct val="20000"/>
            </a:spcAft>
            <a:buChar char="•"/>
          </a:pPr>
          <a:r>
            <a:rPr lang="en-US" sz="2200" kern="1200"/>
            <a:t>Device Characterization</a:t>
          </a:r>
        </a:p>
      </dsp:txBody>
      <dsp:txXfrm>
        <a:off x="0" y="2188029"/>
        <a:ext cx="6934098" cy="1506960"/>
      </dsp:txXfrm>
    </dsp:sp>
    <dsp:sp modelId="{5DFC47C2-B133-4AAB-9221-D98D255AA92C}">
      <dsp:nvSpPr>
        <dsp:cNvPr id="0" name=""/>
        <dsp:cNvSpPr/>
      </dsp:nvSpPr>
      <dsp:spPr>
        <a:xfrm>
          <a:off x="0" y="3694989"/>
          <a:ext cx="6934098" cy="67158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a:t>Conclusions</a:t>
          </a:r>
        </a:p>
      </dsp:txBody>
      <dsp:txXfrm>
        <a:off x="32784" y="3727773"/>
        <a:ext cx="6868530" cy="606012"/>
      </dsp:txXfrm>
    </dsp:sp>
    <dsp:sp modelId="{8359ECAE-E1A7-4A09-8B37-5312B81D3ECB}">
      <dsp:nvSpPr>
        <dsp:cNvPr id="0" name=""/>
        <dsp:cNvSpPr/>
      </dsp:nvSpPr>
      <dsp:spPr>
        <a:xfrm>
          <a:off x="0" y="4447209"/>
          <a:ext cx="6934098" cy="67158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dirty="0"/>
            <a:t>Recommendations</a:t>
          </a:r>
        </a:p>
      </dsp:txBody>
      <dsp:txXfrm>
        <a:off x="32784" y="4479993"/>
        <a:ext cx="6868530" cy="60601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F2200C6-9E0E-4B1C-9823-1EAB4ADB913F}">
      <dsp:nvSpPr>
        <dsp:cNvPr id="0" name=""/>
        <dsp:cNvSpPr/>
      </dsp:nvSpPr>
      <dsp:spPr>
        <a:xfrm>
          <a:off x="0" y="38447"/>
          <a:ext cx="11700831" cy="74353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s-ES" sz="3100" kern="1200" dirty="0"/>
            <a:t>General:</a:t>
          </a:r>
          <a:endParaRPr lang="en-US" sz="3100" kern="1200" dirty="0"/>
        </a:p>
      </dsp:txBody>
      <dsp:txXfrm>
        <a:off x="36296" y="74743"/>
        <a:ext cx="11628239" cy="670943"/>
      </dsp:txXfrm>
    </dsp:sp>
    <dsp:sp modelId="{42896EE2-4A8C-4F53-8956-58149F7D15CE}">
      <dsp:nvSpPr>
        <dsp:cNvPr id="0" name=""/>
        <dsp:cNvSpPr/>
      </dsp:nvSpPr>
      <dsp:spPr>
        <a:xfrm>
          <a:off x="0" y="781982"/>
          <a:ext cx="11700831" cy="150799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1501" tIns="39370" rIns="220472" bIns="39370" numCol="1" spcCol="1270" anchor="t" anchorCtr="0">
          <a:noAutofit/>
        </a:bodyPr>
        <a:lstStyle/>
        <a:p>
          <a:pPr marL="228600" lvl="1" indent="-228600" algn="l" defTabSz="1066800">
            <a:lnSpc>
              <a:spcPct val="90000"/>
            </a:lnSpc>
            <a:spcBef>
              <a:spcPct val="0"/>
            </a:spcBef>
            <a:spcAft>
              <a:spcPct val="20000"/>
            </a:spcAft>
            <a:buChar char="•"/>
          </a:pPr>
          <a:r>
            <a:rPr lang="en-US" sz="2400" kern="1200" dirty="0">
              <a:solidFill>
                <a:schemeClr val="accent6"/>
              </a:solidFill>
            </a:rPr>
            <a:t>Calibrate and implement </a:t>
          </a:r>
          <a:r>
            <a:rPr lang="en-US" sz="2400" kern="1200" dirty="0"/>
            <a:t>a device capable of taking </a:t>
          </a:r>
          <a:r>
            <a:rPr lang="en-US" sz="2400" kern="1200" dirty="0">
              <a:solidFill>
                <a:schemeClr val="accent6"/>
              </a:solidFill>
            </a:rPr>
            <a:t>temperature measurements </a:t>
          </a:r>
          <a:r>
            <a:rPr lang="en-US" sz="2400" kern="1200" dirty="0"/>
            <a:t>through time using </a:t>
          </a:r>
          <a:r>
            <a:rPr lang="en-US" sz="2400" kern="1200" dirty="0">
              <a:solidFill>
                <a:schemeClr val="accent6"/>
              </a:solidFill>
            </a:rPr>
            <a:t>video-like characteristics </a:t>
          </a:r>
          <a:r>
            <a:rPr lang="en-US" sz="2400" kern="1200" dirty="0"/>
            <a:t>and </a:t>
          </a:r>
          <a:r>
            <a:rPr lang="en-US" sz="2400" kern="1200" dirty="0">
              <a:solidFill>
                <a:schemeClr val="accent6"/>
              </a:solidFill>
            </a:rPr>
            <a:t>infrared cameras </a:t>
          </a:r>
          <a:r>
            <a:rPr lang="en-US" sz="2400" kern="1200" dirty="0"/>
            <a:t>for microfluidic systems. </a:t>
          </a:r>
        </a:p>
        <a:p>
          <a:pPr marL="228600" lvl="1" indent="-228600" algn="l" defTabSz="1066800">
            <a:lnSpc>
              <a:spcPct val="90000"/>
            </a:lnSpc>
            <a:spcBef>
              <a:spcPct val="0"/>
            </a:spcBef>
            <a:spcAft>
              <a:spcPct val="20000"/>
            </a:spcAft>
            <a:buChar char="•"/>
          </a:pPr>
          <a:endParaRPr lang="en-US" sz="2400" kern="1200" dirty="0"/>
        </a:p>
      </dsp:txBody>
      <dsp:txXfrm>
        <a:off x="0" y="781982"/>
        <a:ext cx="11700831" cy="1507994"/>
      </dsp:txXfrm>
    </dsp:sp>
    <dsp:sp modelId="{6E5E1F03-90E1-4DF2-9CC8-EFCA6590C005}">
      <dsp:nvSpPr>
        <dsp:cNvPr id="0" name=""/>
        <dsp:cNvSpPr/>
      </dsp:nvSpPr>
      <dsp:spPr>
        <a:xfrm>
          <a:off x="0" y="2289977"/>
          <a:ext cx="11700831" cy="74353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n-US" sz="3100" kern="1200" dirty="0"/>
            <a:t>Specific</a:t>
          </a:r>
          <a:r>
            <a:rPr lang="es-ES" sz="3100" kern="1200" dirty="0"/>
            <a:t>:</a:t>
          </a:r>
          <a:endParaRPr lang="en-US" sz="3100" kern="1200" dirty="0"/>
        </a:p>
      </dsp:txBody>
      <dsp:txXfrm>
        <a:off x="36296" y="2326273"/>
        <a:ext cx="11628239" cy="670943"/>
      </dsp:txXfrm>
    </dsp:sp>
    <dsp:sp modelId="{9C969197-D081-4EB2-9C5F-01F58DE84DC1}">
      <dsp:nvSpPr>
        <dsp:cNvPr id="0" name=""/>
        <dsp:cNvSpPr/>
      </dsp:nvSpPr>
      <dsp:spPr>
        <a:xfrm>
          <a:off x="0" y="3033512"/>
          <a:ext cx="11700831" cy="22459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1501" tIns="39370" rIns="220472" bIns="39370" numCol="1" spcCol="1270" anchor="t" anchorCtr="0">
          <a:noAutofit/>
        </a:bodyPr>
        <a:lstStyle/>
        <a:p>
          <a:pPr marL="228600" lvl="1" indent="-228600" algn="l" defTabSz="1066800">
            <a:lnSpc>
              <a:spcPct val="90000"/>
            </a:lnSpc>
            <a:spcBef>
              <a:spcPct val="0"/>
            </a:spcBef>
            <a:spcAft>
              <a:spcPct val="20000"/>
            </a:spcAft>
            <a:buChar char="•"/>
          </a:pPr>
          <a:r>
            <a:rPr lang="en-US" sz="2400" kern="1200" dirty="0">
              <a:solidFill>
                <a:schemeClr val="accent6"/>
              </a:solidFill>
            </a:rPr>
            <a:t>Analyze and characterize </a:t>
          </a:r>
          <a:r>
            <a:rPr lang="en-US" sz="2400" kern="1200" dirty="0"/>
            <a:t>the thermal camera for microfluidic systems considering </a:t>
          </a:r>
          <a:r>
            <a:rPr lang="en-US" sz="2400" kern="1200" dirty="0">
              <a:solidFill>
                <a:schemeClr val="accent6"/>
              </a:solidFill>
            </a:rPr>
            <a:t>thermal variations</a:t>
          </a:r>
          <a:r>
            <a:rPr lang="en-US" sz="2400" kern="1200" dirty="0"/>
            <a:t>. </a:t>
          </a:r>
        </a:p>
        <a:p>
          <a:pPr marL="228600" lvl="1" indent="-228600" algn="l" defTabSz="1066800">
            <a:lnSpc>
              <a:spcPct val="90000"/>
            </a:lnSpc>
            <a:spcBef>
              <a:spcPct val="0"/>
            </a:spcBef>
            <a:spcAft>
              <a:spcPct val="20000"/>
            </a:spcAft>
            <a:buChar char="•"/>
          </a:pPr>
          <a:r>
            <a:rPr lang="en-US" sz="2400" kern="1200" dirty="0"/>
            <a:t>Design a </a:t>
          </a:r>
          <a:r>
            <a:rPr lang="en-US" sz="2400" kern="1200" dirty="0">
              <a:solidFill>
                <a:schemeClr val="accent6"/>
              </a:solidFill>
            </a:rPr>
            <a:t>data acquisition system </a:t>
          </a:r>
          <a:r>
            <a:rPr lang="en-US" sz="2400" kern="1200" dirty="0"/>
            <a:t>that allows for proper </a:t>
          </a:r>
          <a:r>
            <a:rPr lang="en-US" sz="2400" kern="1200" dirty="0">
              <a:solidFill>
                <a:schemeClr val="accent6"/>
              </a:solidFill>
            </a:rPr>
            <a:t>data manipulation </a:t>
          </a:r>
          <a:r>
            <a:rPr lang="en-US" sz="2400" kern="1200" dirty="0"/>
            <a:t>of the temperature measurements. </a:t>
          </a:r>
        </a:p>
        <a:p>
          <a:pPr marL="228600" lvl="1" indent="-228600" algn="l" defTabSz="1066800">
            <a:lnSpc>
              <a:spcPct val="90000"/>
            </a:lnSpc>
            <a:spcBef>
              <a:spcPct val="0"/>
            </a:spcBef>
            <a:spcAft>
              <a:spcPct val="20000"/>
            </a:spcAft>
            <a:buChar char="•"/>
          </a:pPr>
          <a:r>
            <a:rPr lang="en-US" sz="2400" kern="1200" dirty="0"/>
            <a:t>Implement a </a:t>
          </a:r>
          <a:r>
            <a:rPr lang="en-US" sz="2400" kern="1200" dirty="0">
              <a:solidFill>
                <a:schemeClr val="accent6"/>
              </a:solidFill>
            </a:rPr>
            <a:t>calibration system </a:t>
          </a:r>
          <a:r>
            <a:rPr lang="en-US" sz="2400" kern="1200" dirty="0"/>
            <a:t>that allows the user to observe correct measurements in the </a:t>
          </a:r>
          <a:r>
            <a:rPr lang="en-US" sz="2400" kern="1200" dirty="0">
              <a:solidFill>
                <a:schemeClr val="accent6"/>
              </a:solidFill>
            </a:rPr>
            <a:t>proposed microfluidic systems</a:t>
          </a:r>
          <a:r>
            <a:rPr lang="en-US" sz="2400" kern="1200" dirty="0"/>
            <a:t>.</a:t>
          </a:r>
        </a:p>
      </dsp:txBody>
      <dsp:txXfrm>
        <a:off x="0" y="3033512"/>
        <a:ext cx="11700831" cy="224595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3BBC420-25E0-4494-BFF3-B3764CC08C62}">
      <dsp:nvSpPr>
        <dsp:cNvPr id="0" name=""/>
        <dsp:cNvSpPr/>
      </dsp:nvSpPr>
      <dsp:spPr>
        <a:xfrm>
          <a:off x="0" y="329620"/>
          <a:ext cx="5124994" cy="31185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97756" tIns="458216" rIns="397756" bIns="156464" numCol="1" spcCol="1270" anchor="t" anchorCtr="0">
          <a:noAutofit/>
        </a:bodyPr>
        <a:lstStyle/>
        <a:p>
          <a:pPr marL="228600" lvl="1" indent="-228600" algn="l" defTabSz="977900">
            <a:lnSpc>
              <a:spcPct val="90000"/>
            </a:lnSpc>
            <a:spcBef>
              <a:spcPct val="0"/>
            </a:spcBef>
            <a:spcAft>
              <a:spcPct val="15000"/>
            </a:spcAft>
            <a:buChar char="•"/>
          </a:pPr>
          <a:r>
            <a:rPr lang="en-US" sz="2200" kern="1200" dirty="0"/>
            <a:t>Electronic hub</a:t>
          </a:r>
        </a:p>
        <a:p>
          <a:pPr marL="457200" lvl="2" indent="-228600" algn="l" defTabSz="977900">
            <a:lnSpc>
              <a:spcPct val="90000"/>
            </a:lnSpc>
            <a:spcBef>
              <a:spcPct val="0"/>
            </a:spcBef>
            <a:spcAft>
              <a:spcPct val="15000"/>
            </a:spcAft>
            <a:buFontTx/>
            <a:buNone/>
          </a:pPr>
          <a:r>
            <a:rPr lang="en-US" sz="2200" kern="1200" dirty="0"/>
            <a:t>- Serial Communication</a:t>
          </a:r>
        </a:p>
        <a:p>
          <a:pPr marL="457200" lvl="2" indent="-228600" algn="l" defTabSz="977900">
            <a:lnSpc>
              <a:spcPct val="90000"/>
            </a:lnSpc>
            <a:spcBef>
              <a:spcPct val="0"/>
            </a:spcBef>
            <a:spcAft>
              <a:spcPct val="15000"/>
            </a:spcAft>
            <a:buFontTx/>
            <a:buNone/>
          </a:pPr>
          <a:r>
            <a:rPr lang="en-US" sz="2200" kern="1200" dirty="0"/>
            <a:t>- TCP Communication</a:t>
          </a:r>
        </a:p>
        <a:p>
          <a:pPr marL="228600" lvl="1" indent="-228600" algn="l" defTabSz="977900">
            <a:lnSpc>
              <a:spcPct val="90000"/>
            </a:lnSpc>
            <a:spcBef>
              <a:spcPct val="0"/>
            </a:spcBef>
            <a:spcAft>
              <a:spcPct val="15000"/>
            </a:spcAft>
            <a:buChar char="•"/>
          </a:pPr>
          <a:r>
            <a:rPr lang="en-US" sz="2200" kern="1200" dirty="0"/>
            <a:t>Capabilities</a:t>
          </a:r>
        </a:p>
        <a:p>
          <a:pPr marL="457200" lvl="2" indent="-228600" algn="l" defTabSz="977900">
            <a:lnSpc>
              <a:spcPct val="90000"/>
            </a:lnSpc>
            <a:spcBef>
              <a:spcPct val="0"/>
            </a:spcBef>
            <a:spcAft>
              <a:spcPct val="15000"/>
            </a:spcAft>
            <a:buNone/>
          </a:pPr>
          <a:r>
            <a:rPr lang="en-US" sz="2200" kern="1200" dirty="0"/>
            <a:t>- Video Recording</a:t>
          </a:r>
        </a:p>
        <a:p>
          <a:pPr marL="457200" lvl="2" indent="-228600" algn="l" defTabSz="977900">
            <a:lnSpc>
              <a:spcPct val="90000"/>
            </a:lnSpc>
            <a:spcBef>
              <a:spcPct val="0"/>
            </a:spcBef>
            <a:spcAft>
              <a:spcPct val="15000"/>
            </a:spcAft>
            <a:buNone/>
          </a:pPr>
          <a:r>
            <a:rPr lang="en-US" sz="2200" kern="1200" dirty="0"/>
            <a:t>- Data Capturing</a:t>
          </a:r>
        </a:p>
        <a:p>
          <a:pPr marL="457200" lvl="2" indent="-228600" algn="l" defTabSz="977900">
            <a:lnSpc>
              <a:spcPct val="90000"/>
            </a:lnSpc>
            <a:spcBef>
              <a:spcPct val="0"/>
            </a:spcBef>
            <a:spcAft>
              <a:spcPct val="15000"/>
            </a:spcAft>
            <a:buNone/>
          </a:pPr>
          <a:r>
            <a:rPr lang="en-US" sz="2200" kern="1200" dirty="0"/>
            <a:t>- File Extensions</a:t>
          </a:r>
        </a:p>
      </dsp:txBody>
      <dsp:txXfrm>
        <a:off x="0" y="329620"/>
        <a:ext cx="5124994" cy="3118500"/>
      </dsp:txXfrm>
    </dsp:sp>
    <dsp:sp modelId="{4E488D6A-94D2-4525-9D9A-06D5B825F74A}">
      <dsp:nvSpPr>
        <dsp:cNvPr id="0" name=""/>
        <dsp:cNvSpPr/>
      </dsp:nvSpPr>
      <dsp:spPr>
        <a:xfrm>
          <a:off x="256249" y="4900"/>
          <a:ext cx="3587495" cy="64944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5599" tIns="0" rIns="135599" bIns="0" numCol="1" spcCol="1270" anchor="ctr" anchorCtr="0">
          <a:noAutofit/>
        </a:bodyPr>
        <a:lstStyle/>
        <a:p>
          <a:pPr marL="0" lvl="0" indent="0" algn="l" defTabSz="977900">
            <a:lnSpc>
              <a:spcPct val="90000"/>
            </a:lnSpc>
            <a:spcBef>
              <a:spcPct val="0"/>
            </a:spcBef>
            <a:spcAft>
              <a:spcPct val="35000"/>
            </a:spcAft>
            <a:buNone/>
          </a:pPr>
          <a:r>
            <a:rPr lang="en-US" sz="2200" kern="1200"/>
            <a:t>Raspberry Pi </a:t>
          </a:r>
        </a:p>
      </dsp:txBody>
      <dsp:txXfrm>
        <a:off x="287952" y="36603"/>
        <a:ext cx="3524089" cy="586034"/>
      </dsp:txXfrm>
    </dsp:sp>
    <dsp:sp modelId="{8AE2788A-0338-4D0D-BCC5-CFEB2A564E48}">
      <dsp:nvSpPr>
        <dsp:cNvPr id="0" name=""/>
        <dsp:cNvSpPr/>
      </dsp:nvSpPr>
      <dsp:spPr>
        <a:xfrm>
          <a:off x="0" y="3891641"/>
          <a:ext cx="5124994" cy="93555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97756" tIns="458216" rIns="397756" bIns="156464" numCol="1" spcCol="1270" anchor="t" anchorCtr="0">
          <a:noAutofit/>
        </a:bodyPr>
        <a:lstStyle/>
        <a:p>
          <a:pPr marL="228600" lvl="1" indent="-228600" algn="l" defTabSz="977900">
            <a:lnSpc>
              <a:spcPct val="90000"/>
            </a:lnSpc>
            <a:spcBef>
              <a:spcPct val="0"/>
            </a:spcBef>
            <a:spcAft>
              <a:spcPct val="15000"/>
            </a:spcAft>
            <a:buChar char="•"/>
          </a:pPr>
          <a:r>
            <a:rPr lang="en-US" sz="2200" kern="1200"/>
            <a:t>Calibration Circuit Prototype</a:t>
          </a:r>
        </a:p>
      </dsp:txBody>
      <dsp:txXfrm>
        <a:off x="0" y="3891641"/>
        <a:ext cx="5124994" cy="935550"/>
      </dsp:txXfrm>
    </dsp:sp>
    <dsp:sp modelId="{D286A9A3-C224-4393-9FDE-CF49FEB1C97E}">
      <dsp:nvSpPr>
        <dsp:cNvPr id="0" name=""/>
        <dsp:cNvSpPr/>
      </dsp:nvSpPr>
      <dsp:spPr>
        <a:xfrm>
          <a:off x="256249" y="3566920"/>
          <a:ext cx="3587495" cy="64944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5599" tIns="0" rIns="135599" bIns="0" numCol="1" spcCol="1270" anchor="ctr" anchorCtr="0">
          <a:noAutofit/>
        </a:bodyPr>
        <a:lstStyle/>
        <a:p>
          <a:pPr marL="0" lvl="0" indent="0" algn="l" defTabSz="977900">
            <a:lnSpc>
              <a:spcPct val="90000"/>
            </a:lnSpc>
            <a:spcBef>
              <a:spcPct val="0"/>
            </a:spcBef>
            <a:spcAft>
              <a:spcPct val="35000"/>
            </a:spcAft>
            <a:buNone/>
          </a:pPr>
          <a:r>
            <a:rPr lang="en-US" sz="2200" kern="1200"/>
            <a:t>Arduino</a:t>
          </a:r>
        </a:p>
      </dsp:txBody>
      <dsp:txXfrm>
        <a:off x="287952" y="3598623"/>
        <a:ext cx="3524089" cy="586034"/>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png>
</file>

<file path=ppt/media/image22.png>
</file>

<file path=ppt/media/image23.png>
</file>

<file path=ppt/media/image24.svg>
</file>

<file path=ppt/media/image25.png>
</file>

<file path=ppt/media/image26.png>
</file>

<file path=ppt/media/image27.png>
</file>

<file path=ppt/media/image28.svg>
</file>

<file path=ppt/media/image29.png>
</file>

<file path=ppt/media/image3.jpeg>
</file>

<file path=ppt/media/image30.svg>
</file>

<file path=ppt/media/image31.png>
</file>

<file path=ppt/media/image32.svg>
</file>

<file path=ppt/media/image33.png>
</file>

<file path=ppt/media/image34.png>
</file>

<file path=ppt/media/image35.svg>
</file>

<file path=ppt/media/image36.png>
</file>

<file path=ppt/media/image37.png>
</file>

<file path=ppt/media/image38.png>
</file>

<file path=ppt/media/image4.png>
</file>

<file path=ppt/media/image40.png>
</file>

<file path=ppt/media/image41.png>
</file>

<file path=ppt/media/image43.jpeg>
</file>

<file path=ppt/media/image44.jpeg>
</file>

<file path=ppt/media/image45.png>
</file>

<file path=ppt/media/image47.png>
</file>

<file path=ppt/media/image48.jpeg>
</file>

<file path=ppt/media/image49.tmp>
</file>

<file path=ppt/media/image5.jpeg>
</file>

<file path=ppt/media/image50.png>
</file>

<file path=ppt/media/image51.png>
</file>

<file path=ppt/media/image52.jpe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gif>
</file>

<file path=ppt/media/image61.png>
</file>

<file path=ppt/media/image62.svg>
</file>

<file path=ppt/media/image63.png>
</file>

<file path=ppt/media/image64.svg>
</file>

<file path=ppt/media/image65.png>
</file>

<file path=ppt/media/image66.svg>
</file>

<file path=ppt/media/image67.png>
</file>

<file path=ppt/media/image68.sv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F2500C6-E82B-4187-9DB9-F8B6184E01E6}" type="datetimeFigureOut">
              <a:rPr lang="es-CO" smtClean="0"/>
              <a:t>3/12/2020</a:t>
            </a:fld>
            <a:endParaRPr lang="es-CO"/>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CO"/>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A65528E-671F-48FD-8309-38617B10E82C}" type="slidenum">
              <a:rPr lang="es-CO" smtClean="0"/>
              <a:t>‹#›</a:t>
            </a:fld>
            <a:endParaRPr lang="es-CO"/>
          </a:p>
        </p:txBody>
      </p:sp>
    </p:spTree>
    <p:extLst>
      <p:ext uri="{BB962C8B-B14F-4D97-AF65-F5344CB8AC3E}">
        <p14:creationId xmlns:p14="http://schemas.microsoft.com/office/powerpoint/2010/main" val="23103628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morning</a:t>
            </a:r>
          </a:p>
          <a:p>
            <a:endParaRPr lang="en-US" dirty="0"/>
          </a:p>
          <a:p>
            <a:r>
              <a:rPr lang="en-US" dirty="0"/>
              <a:t>Juan Velasquez, today I will present my work on TITLE</a:t>
            </a:r>
          </a:p>
          <a:p>
            <a:endParaRPr lang="en-US" dirty="0"/>
          </a:p>
          <a:p>
            <a:r>
              <a:rPr lang="en-US" dirty="0"/>
              <a:t>Little introduction</a:t>
            </a:r>
          </a:p>
          <a:p>
            <a:endParaRPr lang="en-US" dirty="0"/>
          </a:p>
          <a:p>
            <a:r>
              <a:rPr lang="en-US" dirty="0"/>
              <a:t>Scientific method to measure transmission and reflection of light though a medium.</a:t>
            </a:r>
          </a:p>
          <a:p>
            <a:r>
              <a:rPr lang="en-US" dirty="0"/>
              <a:t>On the infrared scale, it is used in areas such as molecular biology and chemistry to get important information about thermal reactions.</a:t>
            </a:r>
          </a:p>
          <a:p>
            <a:endParaRPr lang="en-US" dirty="0"/>
          </a:p>
          <a:p>
            <a:endParaRPr lang="en-US" dirty="0"/>
          </a:p>
        </p:txBody>
      </p:sp>
      <p:sp>
        <p:nvSpPr>
          <p:cNvPr id="4" name="Slide Number Placeholder 3"/>
          <p:cNvSpPr>
            <a:spLocks noGrp="1"/>
          </p:cNvSpPr>
          <p:nvPr>
            <p:ph type="sldNum" sz="quarter" idx="5"/>
          </p:nvPr>
        </p:nvSpPr>
        <p:spPr/>
        <p:txBody>
          <a:bodyPr/>
          <a:lstStyle/>
          <a:p>
            <a:fld id="{0A65528E-671F-48FD-8309-38617B10E82C}" type="slidenum">
              <a:rPr lang="es-CO" smtClean="0"/>
              <a:t>1</a:t>
            </a:fld>
            <a:endParaRPr lang="es-CO"/>
          </a:p>
        </p:txBody>
      </p:sp>
    </p:spTree>
    <p:extLst>
      <p:ext uri="{BB962C8B-B14F-4D97-AF65-F5344CB8AC3E}">
        <p14:creationId xmlns:p14="http://schemas.microsoft.com/office/powerpoint/2010/main" val="9370415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AMG8833 behaves like an infrared thermometer, thus, a distance vs temperature curve is necessary for the proper manipulation of the device.</a:t>
            </a:r>
          </a:p>
          <a:p>
            <a:endParaRPr lang="en-US" dirty="0"/>
          </a:p>
          <a:p>
            <a:r>
              <a:rPr lang="en-US" dirty="0"/>
              <a:t>On the right, a flow diagram shows the methodology used for the calibration.</a:t>
            </a:r>
          </a:p>
        </p:txBody>
      </p:sp>
      <p:sp>
        <p:nvSpPr>
          <p:cNvPr id="4" name="Slide Number Placeholder 3"/>
          <p:cNvSpPr>
            <a:spLocks noGrp="1"/>
          </p:cNvSpPr>
          <p:nvPr>
            <p:ph type="sldNum" sz="quarter" idx="5"/>
          </p:nvPr>
        </p:nvSpPr>
        <p:spPr/>
        <p:txBody>
          <a:bodyPr/>
          <a:lstStyle/>
          <a:p>
            <a:fld id="{0A65528E-671F-48FD-8309-38617B10E82C}" type="slidenum">
              <a:rPr lang="es-CO" smtClean="0"/>
              <a:t>11</a:t>
            </a:fld>
            <a:endParaRPr lang="es-CO"/>
          </a:p>
        </p:txBody>
      </p:sp>
    </p:spTree>
    <p:extLst>
      <p:ext uri="{BB962C8B-B14F-4D97-AF65-F5344CB8AC3E}">
        <p14:creationId xmlns:p14="http://schemas.microsoft.com/office/powerpoint/2010/main" val="10531496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should be noted, that due to Covid access to laboratory equipment was limited, and it was necessary to create a heating plate that could allow for proper thermal readings from the device. </a:t>
            </a:r>
          </a:p>
          <a:p>
            <a:r>
              <a:rPr lang="en-US" dirty="0"/>
              <a:t>The heating plate was implemented using an ON/OFF controller with a feedback loop that allowed for a 1,2°C uncertainty at 35°C. The range of temperatures which the heating plate was used for were from 30°C to 55°C.</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002060"/>
                </a:solidFill>
                <a:latin typeface="Arial Narrow" charset="0"/>
                <a:ea typeface="Arial Narrow" charset="0"/>
                <a:cs typeface="Arial Narrow" charset="0"/>
              </a:rPr>
              <a:t>The calibration of the heating plate implemented, does not possess the same temperature range as commercial heating plates (mostly because the AMG8833 only measures up to 80°C)</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002060"/>
                </a:solidFill>
                <a:latin typeface="Arial Narrow" charset="0"/>
                <a:ea typeface="Arial Narrow" charset="0"/>
                <a:cs typeface="Arial Narrow" charset="0"/>
              </a:rPr>
              <a:t>It is easy to replicate and has a low cost; approximately 100K COP</a:t>
            </a:r>
          </a:p>
          <a:p>
            <a:endParaRPr lang="en-US" dirty="0"/>
          </a:p>
        </p:txBody>
      </p:sp>
      <p:sp>
        <p:nvSpPr>
          <p:cNvPr id="4" name="Slide Number Placeholder 3"/>
          <p:cNvSpPr>
            <a:spLocks noGrp="1"/>
          </p:cNvSpPr>
          <p:nvPr>
            <p:ph type="sldNum" sz="quarter" idx="5"/>
          </p:nvPr>
        </p:nvSpPr>
        <p:spPr/>
        <p:txBody>
          <a:bodyPr/>
          <a:lstStyle/>
          <a:p>
            <a:fld id="{0A65528E-671F-48FD-8309-38617B10E82C}" type="slidenum">
              <a:rPr lang="es-CO" smtClean="0"/>
              <a:t>12</a:t>
            </a:fld>
            <a:endParaRPr lang="es-CO"/>
          </a:p>
        </p:txBody>
      </p:sp>
    </p:spTree>
    <p:extLst>
      <p:ext uri="{BB962C8B-B14F-4D97-AF65-F5344CB8AC3E}">
        <p14:creationId xmlns:p14="http://schemas.microsoft.com/office/powerpoint/2010/main" val="36370682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TABLA DE COMPARACIÓN</a:t>
            </a:r>
          </a:p>
          <a:p>
            <a:endParaRPr lang="en-US" dirty="0"/>
          </a:p>
          <a:p>
            <a:r>
              <a:rPr lang="en-US" dirty="0"/>
              <a:t>REDUCCION DE COSTOS</a:t>
            </a:r>
          </a:p>
          <a:p>
            <a:endParaRPr lang="en-US" dirty="0"/>
          </a:p>
          <a:p>
            <a:r>
              <a:rPr lang="en-US" dirty="0"/>
              <a:t>REPLICABILIDAD</a:t>
            </a:r>
          </a:p>
        </p:txBody>
      </p:sp>
      <p:sp>
        <p:nvSpPr>
          <p:cNvPr id="4" name="Slide Number Placeholder 3"/>
          <p:cNvSpPr>
            <a:spLocks noGrp="1"/>
          </p:cNvSpPr>
          <p:nvPr>
            <p:ph type="sldNum" sz="quarter" idx="5"/>
          </p:nvPr>
        </p:nvSpPr>
        <p:spPr/>
        <p:txBody>
          <a:bodyPr/>
          <a:lstStyle/>
          <a:p>
            <a:fld id="{0A65528E-671F-48FD-8309-38617B10E82C}" type="slidenum">
              <a:rPr lang="es-CO" smtClean="0"/>
              <a:t>13</a:t>
            </a:fld>
            <a:endParaRPr lang="es-CO"/>
          </a:p>
        </p:txBody>
      </p:sp>
    </p:spTree>
    <p:extLst>
      <p:ext uri="{BB962C8B-B14F-4D97-AF65-F5344CB8AC3E}">
        <p14:creationId xmlns:p14="http://schemas.microsoft.com/office/powerpoint/2010/main" val="24171277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TABLA DE COMPARACIÓN</a:t>
            </a:r>
          </a:p>
          <a:p>
            <a:endParaRPr lang="en-US" dirty="0"/>
          </a:p>
          <a:p>
            <a:r>
              <a:rPr lang="en-US" dirty="0"/>
              <a:t>REDUCCION DE COSTOS</a:t>
            </a:r>
          </a:p>
          <a:p>
            <a:endParaRPr lang="en-US" dirty="0"/>
          </a:p>
          <a:p>
            <a:r>
              <a:rPr lang="en-US" dirty="0"/>
              <a:t>REPLICABILIDAD</a:t>
            </a:r>
          </a:p>
        </p:txBody>
      </p:sp>
      <p:sp>
        <p:nvSpPr>
          <p:cNvPr id="4" name="Slide Number Placeholder 3"/>
          <p:cNvSpPr>
            <a:spLocks noGrp="1"/>
          </p:cNvSpPr>
          <p:nvPr>
            <p:ph type="sldNum" sz="quarter" idx="5"/>
          </p:nvPr>
        </p:nvSpPr>
        <p:spPr/>
        <p:txBody>
          <a:bodyPr/>
          <a:lstStyle/>
          <a:p>
            <a:fld id="{0A65528E-671F-48FD-8309-38617B10E82C}" type="slidenum">
              <a:rPr lang="es-CO" smtClean="0"/>
              <a:t>14</a:t>
            </a:fld>
            <a:endParaRPr lang="es-CO"/>
          </a:p>
        </p:txBody>
      </p:sp>
    </p:spTree>
    <p:extLst>
      <p:ext uri="{BB962C8B-B14F-4D97-AF65-F5344CB8AC3E}">
        <p14:creationId xmlns:p14="http://schemas.microsoft.com/office/powerpoint/2010/main" val="53928822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results were promising as it showed that the AMG8833’s reading does depend on distance. However, it would show an increase of about 10°C for 2mm, </a:t>
            </a:r>
          </a:p>
          <a:p>
            <a:endParaRPr lang="en-US" dirty="0"/>
          </a:p>
          <a:p>
            <a:r>
              <a:rPr lang="en-US" dirty="0"/>
              <a:t>More than the SUNPHOR BZ-R6</a:t>
            </a:r>
          </a:p>
          <a:p>
            <a:endParaRPr lang="en-US" dirty="0"/>
          </a:p>
          <a:p>
            <a:r>
              <a:rPr lang="en-US" dirty="0"/>
              <a:t>which the width of the acrylic used in the microfluidic system. Steam created variations which made this heated surface’s calibration inaccurate.</a:t>
            </a:r>
          </a:p>
        </p:txBody>
      </p:sp>
      <p:sp>
        <p:nvSpPr>
          <p:cNvPr id="4" name="Slide Number Placeholder 3"/>
          <p:cNvSpPr>
            <a:spLocks noGrp="1"/>
          </p:cNvSpPr>
          <p:nvPr>
            <p:ph type="sldNum" sz="quarter" idx="5"/>
          </p:nvPr>
        </p:nvSpPr>
        <p:spPr/>
        <p:txBody>
          <a:bodyPr/>
          <a:lstStyle/>
          <a:p>
            <a:fld id="{0A65528E-671F-48FD-8309-38617B10E82C}" type="slidenum">
              <a:rPr lang="es-CO" smtClean="0"/>
              <a:t>15</a:t>
            </a:fld>
            <a:endParaRPr lang="es-CO"/>
          </a:p>
        </p:txBody>
      </p:sp>
    </p:spTree>
    <p:extLst>
      <p:ext uri="{BB962C8B-B14F-4D97-AF65-F5344CB8AC3E}">
        <p14:creationId xmlns:p14="http://schemas.microsoft.com/office/powerpoint/2010/main" val="471977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process was repeated using the heated surface. After which, the increase in temperature was reliable. And a temperature correction could be extrapolated for 35°C at 2mm, using a linear regression.</a:t>
            </a:r>
          </a:p>
        </p:txBody>
      </p:sp>
      <p:sp>
        <p:nvSpPr>
          <p:cNvPr id="4" name="Slide Number Placeholder 3"/>
          <p:cNvSpPr>
            <a:spLocks noGrp="1"/>
          </p:cNvSpPr>
          <p:nvPr>
            <p:ph type="sldNum" sz="quarter" idx="5"/>
          </p:nvPr>
        </p:nvSpPr>
        <p:spPr/>
        <p:txBody>
          <a:bodyPr/>
          <a:lstStyle/>
          <a:p>
            <a:fld id="{0A65528E-671F-48FD-8309-38617B10E82C}" type="slidenum">
              <a:rPr lang="es-CO" smtClean="0"/>
              <a:t>16</a:t>
            </a:fld>
            <a:endParaRPr lang="es-CO"/>
          </a:p>
        </p:txBody>
      </p:sp>
    </p:spTree>
    <p:extLst>
      <p:ext uri="{BB962C8B-B14F-4D97-AF65-F5344CB8AC3E}">
        <p14:creationId xmlns:p14="http://schemas.microsoft.com/office/powerpoint/2010/main" val="150865251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thermal sensor was placed on top of the 2mm acrylic, which was placed on the 35°C heated surface, it could be observed that the temperature correction proved correct. The heating plate’s uncertainty should also be accounted for. </a:t>
            </a:r>
          </a:p>
          <a:p>
            <a:endParaRPr lang="en-US" dirty="0"/>
          </a:p>
          <a:p>
            <a:r>
              <a:rPr lang="en-US" dirty="0"/>
              <a:t>It can be observed that although there are thermal variations, the system stabilizes at approximately 36°C.</a:t>
            </a:r>
          </a:p>
        </p:txBody>
      </p:sp>
      <p:sp>
        <p:nvSpPr>
          <p:cNvPr id="4" name="Slide Number Placeholder 3"/>
          <p:cNvSpPr>
            <a:spLocks noGrp="1"/>
          </p:cNvSpPr>
          <p:nvPr>
            <p:ph type="sldNum" sz="quarter" idx="5"/>
          </p:nvPr>
        </p:nvSpPr>
        <p:spPr/>
        <p:txBody>
          <a:bodyPr/>
          <a:lstStyle/>
          <a:p>
            <a:fld id="{0A65528E-671F-48FD-8309-38617B10E82C}" type="slidenum">
              <a:rPr lang="es-CO" smtClean="0"/>
              <a:t>17</a:t>
            </a:fld>
            <a:endParaRPr lang="es-CO"/>
          </a:p>
        </p:txBody>
      </p:sp>
    </p:spTree>
    <p:extLst>
      <p:ext uri="{BB962C8B-B14F-4D97-AF65-F5344CB8AC3E}">
        <p14:creationId xmlns:p14="http://schemas.microsoft.com/office/powerpoint/2010/main" val="346942341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the characterization using the standard microfluidic system, it was necessary to create a model of the geometry of the lens. Using information from the datasheet, from which the distribution of the lasers can be observed at a specific distance, which allows to see how the lasers behave in the microfluidic system.</a:t>
            </a:r>
          </a:p>
          <a:p>
            <a:endParaRPr lang="en-US" dirty="0"/>
          </a:p>
          <a:p>
            <a:r>
              <a:rPr lang="en-US" dirty="0"/>
              <a:t>¼ of the lasers do not make direct contact with the system’s canal, which can create some unwanted variations, therefore, the creation of a microfluidic system using caliber 8 acetate should provide a better laser distribution and less temperature variations.</a:t>
            </a:r>
          </a:p>
          <a:p>
            <a:endParaRPr lang="en-US" dirty="0"/>
          </a:p>
          <a:p>
            <a:r>
              <a:rPr lang="en-US" dirty="0"/>
              <a:t>For the characterization process, thermal camera was placed on top of the system. It can be observed that taking into account the heating plate’s uncertainty, there is a 1°C difference from the 2mm acrylic calibration. If it is needed, this difference can be modified in the calibration file in the device’s system files.</a:t>
            </a:r>
          </a:p>
        </p:txBody>
      </p:sp>
      <p:sp>
        <p:nvSpPr>
          <p:cNvPr id="4" name="Slide Number Placeholder 3"/>
          <p:cNvSpPr>
            <a:spLocks noGrp="1"/>
          </p:cNvSpPr>
          <p:nvPr>
            <p:ph type="sldNum" sz="quarter" idx="5"/>
          </p:nvPr>
        </p:nvSpPr>
        <p:spPr/>
        <p:txBody>
          <a:bodyPr/>
          <a:lstStyle/>
          <a:p>
            <a:fld id="{0A65528E-671F-48FD-8309-38617B10E82C}" type="slidenum">
              <a:rPr lang="es-CO" smtClean="0"/>
              <a:t>19</a:t>
            </a:fld>
            <a:endParaRPr lang="es-CO"/>
          </a:p>
        </p:txBody>
      </p:sp>
    </p:spTree>
    <p:extLst>
      <p:ext uri="{BB962C8B-B14F-4D97-AF65-F5344CB8AC3E}">
        <p14:creationId xmlns:p14="http://schemas.microsoft.com/office/powerpoint/2010/main" val="364713924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calibrator circuit prototype was created to recreate the calibration process. </a:t>
            </a:r>
          </a:p>
          <a:p>
            <a:endParaRPr lang="en-US" dirty="0"/>
          </a:p>
          <a:p>
            <a:r>
              <a:rPr lang="en-US" dirty="0"/>
              <a:t>The circuit creates a gradient temperature ring, at a known distance from the sensor, which allows to correlate temperature readings from the sensor to the circuit’s LM35s.</a:t>
            </a:r>
          </a:p>
          <a:p>
            <a:endParaRPr lang="en-US" dirty="0"/>
          </a:p>
          <a:p>
            <a:r>
              <a:rPr lang="en-US" dirty="0"/>
              <a:t>This implementation takes into account a temperature correction for 74mm, using the calibration process implemented, although it is not as precise as the 2mm acrylic calibration, it has the same behavior.</a:t>
            </a:r>
          </a:p>
          <a:p>
            <a:endParaRPr lang="en-US" dirty="0"/>
          </a:p>
          <a:p>
            <a:r>
              <a:rPr lang="en-US" dirty="0"/>
              <a:t>It can be observed that for the 35°C, there is an error of 2.5°C, which increases to 4°C at 50°C, which is an average error of 8% with respect to the control temperature.</a:t>
            </a:r>
          </a:p>
        </p:txBody>
      </p:sp>
      <p:sp>
        <p:nvSpPr>
          <p:cNvPr id="4" name="Slide Number Placeholder 3"/>
          <p:cNvSpPr>
            <a:spLocks noGrp="1"/>
          </p:cNvSpPr>
          <p:nvPr>
            <p:ph type="sldNum" sz="quarter" idx="5"/>
          </p:nvPr>
        </p:nvSpPr>
        <p:spPr/>
        <p:txBody>
          <a:bodyPr/>
          <a:lstStyle/>
          <a:p>
            <a:fld id="{0A65528E-671F-48FD-8309-38617B10E82C}" type="slidenum">
              <a:rPr lang="es-CO" smtClean="0"/>
              <a:t>21</a:t>
            </a:fld>
            <a:endParaRPr lang="es-CO"/>
          </a:p>
        </p:txBody>
      </p:sp>
    </p:spTree>
    <p:extLst>
      <p:ext uri="{BB962C8B-B14F-4D97-AF65-F5344CB8AC3E}">
        <p14:creationId xmlns:p14="http://schemas.microsoft.com/office/powerpoint/2010/main" val="28474741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65528E-671F-48FD-8309-38617B10E82C}" type="slidenum">
              <a:rPr lang="es-CO" smtClean="0"/>
              <a:t>22</a:t>
            </a:fld>
            <a:endParaRPr lang="es-CO"/>
          </a:p>
        </p:txBody>
      </p:sp>
    </p:spTree>
    <p:extLst>
      <p:ext uri="{BB962C8B-B14F-4D97-AF65-F5344CB8AC3E}">
        <p14:creationId xmlns:p14="http://schemas.microsoft.com/office/powerpoint/2010/main" val="29372006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PARA QUE SE APLICAAAAA</a:t>
            </a:r>
          </a:p>
        </p:txBody>
      </p:sp>
      <p:sp>
        <p:nvSpPr>
          <p:cNvPr id="4" name="Slide Number Placeholder 3"/>
          <p:cNvSpPr>
            <a:spLocks noGrp="1"/>
          </p:cNvSpPr>
          <p:nvPr>
            <p:ph type="sldNum" sz="quarter" idx="5"/>
          </p:nvPr>
        </p:nvSpPr>
        <p:spPr/>
        <p:txBody>
          <a:bodyPr/>
          <a:lstStyle/>
          <a:p>
            <a:fld id="{0A65528E-671F-48FD-8309-38617B10E82C}" type="slidenum">
              <a:rPr lang="es-CO" smtClean="0"/>
              <a:t>2</a:t>
            </a:fld>
            <a:endParaRPr lang="es-CO"/>
          </a:p>
        </p:txBody>
      </p:sp>
    </p:spTree>
    <p:extLst>
      <p:ext uri="{BB962C8B-B14F-4D97-AF65-F5344CB8AC3E}">
        <p14:creationId xmlns:p14="http://schemas.microsoft.com/office/powerpoint/2010/main" val="405333015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ACETATO CALIBRE 8</a:t>
            </a:r>
          </a:p>
          <a:p>
            <a:endParaRPr lang="en-US" dirty="0"/>
          </a:p>
          <a:p>
            <a:r>
              <a:rPr lang="en-US" dirty="0"/>
              <a:t>LIBRERIA DEL SOFTWARE</a:t>
            </a:r>
          </a:p>
          <a:p>
            <a:endParaRPr lang="en-US" dirty="0"/>
          </a:p>
          <a:p>
            <a:r>
              <a:rPr lang="en-US" dirty="0"/>
              <a:t>PLACA CALEFACTORA</a:t>
            </a:r>
          </a:p>
        </p:txBody>
      </p:sp>
      <p:sp>
        <p:nvSpPr>
          <p:cNvPr id="4" name="Slide Number Placeholder 3"/>
          <p:cNvSpPr>
            <a:spLocks noGrp="1"/>
          </p:cNvSpPr>
          <p:nvPr>
            <p:ph type="sldNum" sz="quarter" idx="5"/>
          </p:nvPr>
        </p:nvSpPr>
        <p:spPr/>
        <p:txBody>
          <a:bodyPr/>
          <a:lstStyle/>
          <a:p>
            <a:fld id="{0A65528E-671F-48FD-8309-38617B10E82C}" type="slidenum">
              <a:rPr lang="es-CO" smtClean="0"/>
              <a:t>23</a:t>
            </a:fld>
            <a:endParaRPr lang="es-CO"/>
          </a:p>
        </p:txBody>
      </p:sp>
    </p:spTree>
    <p:extLst>
      <p:ext uri="{BB962C8B-B14F-4D97-AF65-F5344CB8AC3E}">
        <p14:creationId xmlns:p14="http://schemas.microsoft.com/office/powerpoint/2010/main" val="9129566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content of the presentation is as follows: </a:t>
            </a:r>
          </a:p>
          <a:p>
            <a:r>
              <a:rPr lang="en-US" dirty="0"/>
              <a:t>the objectives, </a:t>
            </a:r>
          </a:p>
          <a:p>
            <a:r>
              <a:rPr lang="en-US" dirty="0"/>
              <a:t>scope of the thesis, </a:t>
            </a:r>
          </a:p>
          <a:p>
            <a:r>
              <a:rPr lang="en-US" dirty="0"/>
              <a:t>the methodology employed WHICH includes the analysis and familiarization of the previous work. The software changes needed to create an electronic hub for the devices in the BioMicroSystems laboratory, as well as the calibration needed to properly use the thermal sensor to read the heat map of the standard microfluidic system. I’ll present results about the characterization of the device, as well the conclusions of the work done. </a:t>
            </a:r>
          </a:p>
          <a:p>
            <a:r>
              <a:rPr lang="en-US" dirty="0"/>
              <a:t>After which we’ll have some time for questions.</a:t>
            </a:r>
          </a:p>
        </p:txBody>
      </p:sp>
      <p:sp>
        <p:nvSpPr>
          <p:cNvPr id="4" name="Slide Number Placeholder 3"/>
          <p:cNvSpPr>
            <a:spLocks noGrp="1"/>
          </p:cNvSpPr>
          <p:nvPr>
            <p:ph type="sldNum" sz="quarter" idx="5"/>
          </p:nvPr>
        </p:nvSpPr>
        <p:spPr/>
        <p:txBody>
          <a:bodyPr/>
          <a:lstStyle/>
          <a:p>
            <a:fld id="{0A65528E-671F-48FD-8309-38617B10E82C}" type="slidenum">
              <a:rPr lang="es-CO" smtClean="0"/>
              <a:t>3</a:t>
            </a:fld>
            <a:endParaRPr lang="es-CO"/>
          </a:p>
        </p:txBody>
      </p:sp>
    </p:spTree>
    <p:extLst>
      <p:ext uri="{BB962C8B-B14F-4D97-AF65-F5344CB8AC3E}">
        <p14:creationId xmlns:p14="http://schemas.microsoft.com/office/powerpoint/2010/main" val="8789879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general objective of the thesis is to </a:t>
            </a:r>
          </a:p>
          <a:p>
            <a:endParaRPr lang="en-US" dirty="0"/>
          </a:p>
          <a:p>
            <a:r>
              <a:rPr lang="en-US" dirty="0"/>
              <a:t>For this, it is necessary to analyze how the heat variations affect the thermal sensor</a:t>
            </a:r>
          </a:p>
          <a:p>
            <a:endParaRPr lang="en-US" dirty="0"/>
          </a:p>
          <a:p>
            <a:r>
              <a:rPr lang="en-US" dirty="0"/>
              <a:t>It is necessary to have software which allows for the proper manipulation of the data obtained</a:t>
            </a:r>
          </a:p>
          <a:p>
            <a:endParaRPr lang="en-US" dirty="0"/>
          </a:p>
          <a:p>
            <a:r>
              <a:rPr lang="en-US" dirty="0"/>
              <a:t>and most important, it is necessary to have a methodology which allows to correctly calibrate the device to observe the heat variations in the microfluidic system</a:t>
            </a:r>
          </a:p>
        </p:txBody>
      </p:sp>
      <p:sp>
        <p:nvSpPr>
          <p:cNvPr id="4" name="Slide Number Placeholder 3"/>
          <p:cNvSpPr>
            <a:spLocks noGrp="1"/>
          </p:cNvSpPr>
          <p:nvPr>
            <p:ph type="sldNum" sz="quarter" idx="5"/>
          </p:nvPr>
        </p:nvSpPr>
        <p:spPr/>
        <p:txBody>
          <a:bodyPr/>
          <a:lstStyle/>
          <a:p>
            <a:fld id="{0A65528E-671F-48FD-8309-38617B10E82C}" type="slidenum">
              <a:rPr lang="es-CO" smtClean="0"/>
              <a:t>4</a:t>
            </a:fld>
            <a:endParaRPr lang="es-CO"/>
          </a:p>
        </p:txBody>
      </p:sp>
    </p:spTree>
    <p:extLst>
      <p:ext uri="{BB962C8B-B14F-4D97-AF65-F5344CB8AC3E}">
        <p14:creationId xmlns:p14="http://schemas.microsoft.com/office/powerpoint/2010/main" val="29002152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scope of the work consists of an electronic hub, which allows to communicate with microcontrollers as well as various devices.</a:t>
            </a:r>
          </a:p>
          <a:p>
            <a:endParaRPr lang="en-US" dirty="0"/>
          </a:p>
          <a:p>
            <a:r>
              <a:rPr lang="en-US" dirty="0"/>
              <a:t>The focus is to have serial communication with Arduino microcontrollers, to be able to control other laboratory equipment, like the thermal baths or the ultrasonic point.</a:t>
            </a:r>
          </a:p>
          <a:p>
            <a:r>
              <a:rPr lang="en-US" dirty="0"/>
              <a:t>It should also allow to capture data in various extensions to make it easier for the user.</a:t>
            </a:r>
          </a:p>
          <a:p>
            <a:endParaRPr lang="en-US" dirty="0"/>
          </a:p>
          <a:p>
            <a:r>
              <a:rPr lang="en-US" dirty="0"/>
              <a:t>On the right. Raspberry pi as electronic hub, which communicates with the Arduino microcontrollers through serial communication, as well as other computers through TCP. </a:t>
            </a:r>
          </a:p>
          <a:p>
            <a:endParaRPr lang="en-US" dirty="0"/>
          </a:p>
          <a:p>
            <a:r>
              <a:rPr lang="en-US" dirty="0"/>
              <a:t>For this implementation, the arduino controls a prototype of a calibrator circuit which should allow for the replication of the calibration process of the AMG8833 thermal sensor.</a:t>
            </a:r>
          </a:p>
        </p:txBody>
      </p:sp>
      <p:sp>
        <p:nvSpPr>
          <p:cNvPr id="4" name="Slide Number Placeholder 3"/>
          <p:cNvSpPr>
            <a:spLocks noGrp="1"/>
          </p:cNvSpPr>
          <p:nvPr>
            <p:ph type="sldNum" sz="quarter" idx="5"/>
          </p:nvPr>
        </p:nvSpPr>
        <p:spPr/>
        <p:txBody>
          <a:bodyPr/>
          <a:lstStyle/>
          <a:p>
            <a:fld id="{0A65528E-671F-48FD-8309-38617B10E82C}" type="slidenum">
              <a:rPr lang="es-CO" smtClean="0"/>
              <a:t>6</a:t>
            </a:fld>
            <a:endParaRPr lang="es-CO"/>
          </a:p>
        </p:txBody>
      </p:sp>
    </p:spTree>
    <p:extLst>
      <p:ext uri="{BB962C8B-B14F-4D97-AF65-F5344CB8AC3E}">
        <p14:creationId xmlns:p14="http://schemas.microsoft.com/office/powerpoint/2010/main" val="36566766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methodology used is as follows.</a:t>
            </a:r>
          </a:p>
          <a:p>
            <a:endParaRPr lang="en-US" dirty="0"/>
          </a:p>
          <a:p>
            <a:r>
              <a:rPr lang="en-US" dirty="0"/>
              <a:t>First a familiarization of the device previously implemented, next the evaluation and implementation of the software changes. </a:t>
            </a:r>
          </a:p>
          <a:p>
            <a:endParaRPr lang="en-US" dirty="0"/>
          </a:p>
          <a:p>
            <a:r>
              <a:rPr lang="en-US" dirty="0"/>
              <a:t>Then the calibration methodology and finally, the characterization of the device using the standard microfluidic system</a:t>
            </a:r>
          </a:p>
        </p:txBody>
      </p:sp>
      <p:sp>
        <p:nvSpPr>
          <p:cNvPr id="4" name="Slide Number Placeholder 3"/>
          <p:cNvSpPr>
            <a:spLocks noGrp="1"/>
          </p:cNvSpPr>
          <p:nvPr>
            <p:ph type="sldNum" sz="quarter" idx="5"/>
          </p:nvPr>
        </p:nvSpPr>
        <p:spPr/>
        <p:txBody>
          <a:bodyPr/>
          <a:lstStyle/>
          <a:p>
            <a:fld id="{0A65528E-671F-48FD-8309-38617B10E82C}" type="slidenum">
              <a:rPr lang="es-CO" smtClean="0"/>
              <a:t>7</a:t>
            </a:fld>
            <a:endParaRPr lang="es-CO"/>
          </a:p>
        </p:txBody>
      </p:sp>
    </p:spTree>
    <p:extLst>
      <p:ext uri="{BB962C8B-B14F-4D97-AF65-F5344CB8AC3E}">
        <p14:creationId xmlns:p14="http://schemas.microsoft.com/office/powerpoint/2010/main" val="17737124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Thermal camera, not properly designed for use as a hub with emphasis on thermal readings of microfluidic systems</a:t>
            </a:r>
          </a:p>
          <a:p>
            <a:endParaRPr lang="en-US" dirty="0"/>
          </a:p>
          <a:p>
            <a:r>
              <a:rPr lang="en-US" dirty="0"/>
              <a:t>The video recording can malfunction which logs out the user.</a:t>
            </a:r>
          </a:p>
          <a:p>
            <a:endParaRPr lang="en-US" dirty="0"/>
          </a:p>
          <a:p>
            <a:r>
              <a:rPr lang="en-US" dirty="0"/>
              <a:t>A lack of directory explorer, creates errors which freeze the program as the default is a USB memory. OFF button on the settings screen can compromise data</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0A65528E-671F-48FD-8309-38617B10E82C}" type="slidenum">
              <a:rPr lang="es-CO" smtClean="0"/>
              <a:t>8</a:t>
            </a:fld>
            <a:endParaRPr lang="es-CO"/>
          </a:p>
        </p:txBody>
      </p:sp>
    </p:spTree>
    <p:extLst>
      <p:ext uri="{BB962C8B-B14F-4D97-AF65-F5344CB8AC3E}">
        <p14:creationId xmlns:p14="http://schemas.microsoft.com/office/powerpoint/2010/main" val="42536545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video capabilities were tied to the terminal, to make sure the program does not exit the user. Created more extension types as well as recording of fullscreen and heat map.</a:t>
            </a:r>
          </a:p>
          <a:p>
            <a:endParaRPr lang="en-US" dirty="0"/>
          </a:p>
          <a:p>
            <a:r>
              <a:rPr lang="en-US" dirty="0"/>
              <a:t>The size was modified as it no longer depends on the 240x320 LED screen. Allowed to double the size and the interpolation factor. The size was limited by the performance of the device.</a:t>
            </a:r>
          </a:p>
          <a:p>
            <a:endParaRPr lang="en-US" dirty="0"/>
          </a:p>
          <a:p>
            <a:r>
              <a:rPr lang="en-US" dirty="0"/>
              <a:t>The library used (PyGame) is not optimized for GUIs, the previous implementation had already implemented the refresh methods, and the threads, thus it would have been harder to start anew.</a:t>
            </a:r>
          </a:p>
        </p:txBody>
      </p:sp>
      <p:sp>
        <p:nvSpPr>
          <p:cNvPr id="4" name="Slide Number Placeholder 3"/>
          <p:cNvSpPr>
            <a:spLocks noGrp="1"/>
          </p:cNvSpPr>
          <p:nvPr>
            <p:ph type="sldNum" sz="quarter" idx="5"/>
          </p:nvPr>
        </p:nvSpPr>
        <p:spPr/>
        <p:txBody>
          <a:bodyPr/>
          <a:lstStyle/>
          <a:p>
            <a:fld id="{0A65528E-671F-48FD-8309-38617B10E82C}" type="slidenum">
              <a:rPr lang="es-CO" smtClean="0"/>
              <a:t>9</a:t>
            </a:fld>
            <a:endParaRPr lang="es-CO"/>
          </a:p>
        </p:txBody>
      </p:sp>
    </p:spTree>
    <p:extLst>
      <p:ext uri="{BB962C8B-B14F-4D97-AF65-F5344CB8AC3E}">
        <p14:creationId xmlns:p14="http://schemas.microsoft.com/office/powerpoint/2010/main" val="8601386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TCP CSM communication through terminal. Allows for remote access, as well as an export function. Commands on the right.</a:t>
            </a:r>
          </a:p>
          <a:p>
            <a:endParaRPr lang="en-US" dirty="0"/>
          </a:p>
          <a:p>
            <a:r>
              <a:rPr lang="en-US" dirty="0"/>
              <a:t>Serial communication created through an input box tied to the microcontrollers /dev location. A new input box variable allows for direct communication to a new microcontroller.</a:t>
            </a:r>
          </a:p>
          <a:p>
            <a:endParaRPr lang="en-US" dirty="0"/>
          </a:p>
          <a:p>
            <a:r>
              <a:rPr lang="en-US" dirty="0"/>
              <a:t>Root folder directory eliminates errors associated with the USB drive not being present.</a:t>
            </a:r>
          </a:p>
          <a:p>
            <a:endParaRPr lang="en-US" dirty="0"/>
          </a:p>
          <a:p>
            <a:r>
              <a:rPr lang="en-US" dirty="0"/>
              <a:t>Overall, the device is able to behave like an electronic hub for the laboratory equipment.</a:t>
            </a:r>
          </a:p>
        </p:txBody>
      </p:sp>
      <p:sp>
        <p:nvSpPr>
          <p:cNvPr id="4" name="Slide Number Placeholder 3"/>
          <p:cNvSpPr>
            <a:spLocks noGrp="1"/>
          </p:cNvSpPr>
          <p:nvPr>
            <p:ph type="sldNum" sz="quarter" idx="5"/>
          </p:nvPr>
        </p:nvSpPr>
        <p:spPr/>
        <p:txBody>
          <a:bodyPr/>
          <a:lstStyle/>
          <a:p>
            <a:fld id="{0A65528E-671F-48FD-8309-38617B10E82C}" type="slidenum">
              <a:rPr lang="es-CO" smtClean="0"/>
              <a:t>10</a:t>
            </a:fld>
            <a:endParaRPr lang="es-CO"/>
          </a:p>
        </p:txBody>
      </p:sp>
    </p:spTree>
    <p:extLst>
      <p:ext uri="{BB962C8B-B14F-4D97-AF65-F5344CB8AC3E}">
        <p14:creationId xmlns:p14="http://schemas.microsoft.com/office/powerpoint/2010/main" val="18289794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122363"/>
            <a:ext cx="9144000" cy="2387600"/>
          </a:xfrm>
        </p:spPr>
        <p:txBody>
          <a:bodyPr anchor="b"/>
          <a:lstStyle>
            <a:lvl1pPr algn="ctr">
              <a:defRPr sz="6000"/>
            </a:lvl1pPr>
          </a:lstStyle>
          <a:p>
            <a:r>
              <a:rPr lang="es-ES_tradnl"/>
              <a:t>Haga clic para modificar el estilo de título del patrón</a:t>
            </a:r>
          </a:p>
        </p:txBody>
      </p:sp>
      <p:sp>
        <p:nvSpPr>
          <p:cNvPr id="3" name="Subtítu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_tradnl"/>
              <a:t>Haga clic para modificar el estilo de subtítulo del patrón</a:t>
            </a:r>
          </a:p>
        </p:txBody>
      </p:sp>
      <p:sp>
        <p:nvSpPr>
          <p:cNvPr id="4" name="Marcador de fecha 3"/>
          <p:cNvSpPr>
            <a:spLocks noGrp="1"/>
          </p:cNvSpPr>
          <p:nvPr>
            <p:ph type="dt" sz="half" idx="10"/>
          </p:nvPr>
        </p:nvSpPr>
        <p:spPr/>
        <p:txBody>
          <a:bodyPr/>
          <a:lstStyle/>
          <a:p>
            <a:fld id="{F1F4787D-09B5-F347-B1FA-E6C64CF78290}" type="datetimeFigureOut">
              <a:rPr lang="es-ES_tradnl" smtClean="0"/>
              <a:t>03/12/2020</a:t>
            </a:fld>
            <a:endParaRPr lang="es-ES_tradnl"/>
          </a:p>
        </p:txBody>
      </p:sp>
      <p:sp>
        <p:nvSpPr>
          <p:cNvPr id="5" name="Marcador de pie de página 4"/>
          <p:cNvSpPr>
            <a:spLocks noGrp="1"/>
          </p:cNvSpPr>
          <p:nvPr>
            <p:ph type="ftr" sz="quarter" idx="11"/>
          </p:nvPr>
        </p:nvSpPr>
        <p:spPr/>
        <p:txBody>
          <a:bodyPr/>
          <a:lstStyle/>
          <a:p>
            <a:endParaRPr lang="es-ES_tradnl"/>
          </a:p>
        </p:txBody>
      </p:sp>
      <p:sp>
        <p:nvSpPr>
          <p:cNvPr id="6" name="Marcador de número de diapositiva 5"/>
          <p:cNvSpPr>
            <a:spLocks noGrp="1"/>
          </p:cNvSpPr>
          <p:nvPr>
            <p:ph type="sldNum" sz="quarter" idx="12"/>
          </p:nvPr>
        </p:nvSpPr>
        <p:spPr/>
        <p:txBody>
          <a:bodyPr/>
          <a:lstStyle/>
          <a:p>
            <a:fld id="{BB877171-399D-8F4E-8C58-B611B68A01B4}" type="slidenum">
              <a:rPr lang="es-ES_tradnl" smtClean="0"/>
              <a:t>‹#›</a:t>
            </a:fld>
            <a:endParaRPr lang="es-ES_tradnl"/>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a:t>Haga clic para modificar el estilo de título del patrón</a:t>
            </a:r>
          </a:p>
        </p:txBody>
      </p:sp>
      <p:sp>
        <p:nvSpPr>
          <p:cNvPr id="3" name="Marcador de texto vertical 2"/>
          <p:cNvSpPr>
            <a:spLocks noGrp="1"/>
          </p:cNvSpPr>
          <p:nvPr>
            <p:ph type="body" orient="vert" idx="1"/>
          </p:nvPr>
        </p:nvSpPr>
        <p:spPr/>
        <p:txBody>
          <a:bodyPr vert="eaVert"/>
          <a:lstStyle/>
          <a:p>
            <a:pPr lvl="0"/>
            <a:r>
              <a:rPr lang="es-ES_tradnl"/>
              <a:t>Haga clic para modificar los estilos de texto del patrón</a:t>
            </a:r>
          </a:p>
          <a:p>
            <a:pPr lvl="1"/>
            <a:r>
              <a:rPr lang="es-ES_tradnl"/>
              <a:t>Segundo nivel</a:t>
            </a:r>
          </a:p>
          <a:p>
            <a:pPr lvl="2"/>
            <a:r>
              <a:rPr lang="es-ES_tradnl"/>
              <a:t>Tercer nivel</a:t>
            </a:r>
          </a:p>
          <a:p>
            <a:pPr lvl="3"/>
            <a:r>
              <a:rPr lang="es-ES_tradnl"/>
              <a:t>Cuarto nivel</a:t>
            </a:r>
          </a:p>
          <a:p>
            <a:pPr lvl="4"/>
            <a:r>
              <a:rPr lang="es-ES_tradnl"/>
              <a:t>Quinto nivel</a:t>
            </a:r>
          </a:p>
        </p:txBody>
      </p:sp>
      <p:sp>
        <p:nvSpPr>
          <p:cNvPr id="4" name="Marcador de fecha 3"/>
          <p:cNvSpPr>
            <a:spLocks noGrp="1"/>
          </p:cNvSpPr>
          <p:nvPr>
            <p:ph type="dt" sz="half" idx="10"/>
          </p:nvPr>
        </p:nvSpPr>
        <p:spPr/>
        <p:txBody>
          <a:bodyPr/>
          <a:lstStyle/>
          <a:p>
            <a:fld id="{F1F4787D-09B5-F347-B1FA-E6C64CF78290}" type="datetimeFigureOut">
              <a:rPr lang="es-ES_tradnl" smtClean="0"/>
              <a:t>03/12/2020</a:t>
            </a:fld>
            <a:endParaRPr lang="es-ES_tradnl"/>
          </a:p>
        </p:txBody>
      </p:sp>
      <p:sp>
        <p:nvSpPr>
          <p:cNvPr id="5" name="Marcador de pie de página 4"/>
          <p:cNvSpPr>
            <a:spLocks noGrp="1"/>
          </p:cNvSpPr>
          <p:nvPr>
            <p:ph type="ftr" sz="quarter" idx="11"/>
          </p:nvPr>
        </p:nvSpPr>
        <p:spPr/>
        <p:txBody>
          <a:bodyPr/>
          <a:lstStyle/>
          <a:p>
            <a:endParaRPr lang="es-ES_tradnl"/>
          </a:p>
        </p:txBody>
      </p:sp>
      <p:sp>
        <p:nvSpPr>
          <p:cNvPr id="6" name="Marcador de número de diapositiva 5"/>
          <p:cNvSpPr>
            <a:spLocks noGrp="1"/>
          </p:cNvSpPr>
          <p:nvPr>
            <p:ph type="sldNum" sz="quarter" idx="12"/>
          </p:nvPr>
        </p:nvSpPr>
        <p:spPr/>
        <p:txBody>
          <a:bodyPr/>
          <a:lstStyle/>
          <a:p>
            <a:fld id="{BB877171-399D-8F4E-8C58-B611B68A01B4}" type="slidenum">
              <a:rPr lang="es-ES_tradnl" smtClean="0"/>
              <a:t>‹#›</a:t>
            </a:fld>
            <a:endParaRPr lang="es-ES_tradnl"/>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es-ES_tradnl"/>
              <a:t>Haga clic para modificar el estilo de título del patrón</a:t>
            </a:r>
          </a:p>
        </p:txBody>
      </p:sp>
      <p:sp>
        <p:nvSpPr>
          <p:cNvPr id="3" name="Marcador de texto vertical 2"/>
          <p:cNvSpPr>
            <a:spLocks noGrp="1"/>
          </p:cNvSpPr>
          <p:nvPr>
            <p:ph type="body" orient="vert" idx="1"/>
          </p:nvPr>
        </p:nvSpPr>
        <p:spPr>
          <a:xfrm>
            <a:off x="838200" y="365125"/>
            <a:ext cx="7734300" cy="5811838"/>
          </a:xfrm>
        </p:spPr>
        <p:txBody>
          <a:bodyPr vert="eaVert"/>
          <a:lstStyle/>
          <a:p>
            <a:pPr lvl="0"/>
            <a:r>
              <a:rPr lang="es-ES_tradnl"/>
              <a:t>Haga clic para modificar los estilos de texto del patrón</a:t>
            </a:r>
          </a:p>
          <a:p>
            <a:pPr lvl="1"/>
            <a:r>
              <a:rPr lang="es-ES_tradnl"/>
              <a:t>Segundo nivel</a:t>
            </a:r>
          </a:p>
          <a:p>
            <a:pPr lvl="2"/>
            <a:r>
              <a:rPr lang="es-ES_tradnl"/>
              <a:t>Tercer nivel</a:t>
            </a:r>
          </a:p>
          <a:p>
            <a:pPr lvl="3"/>
            <a:r>
              <a:rPr lang="es-ES_tradnl"/>
              <a:t>Cuarto nivel</a:t>
            </a:r>
          </a:p>
          <a:p>
            <a:pPr lvl="4"/>
            <a:r>
              <a:rPr lang="es-ES_tradnl"/>
              <a:t>Quinto nivel</a:t>
            </a:r>
          </a:p>
        </p:txBody>
      </p:sp>
      <p:sp>
        <p:nvSpPr>
          <p:cNvPr id="4" name="Marcador de fecha 3"/>
          <p:cNvSpPr>
            <a:spLocks noGrp="1"/>
          </p:cNvSpPr>
          <p:nvPr>
            <p:ph type="dt" sz="half" idx="10"/>
          </p:nvPr>
        </p:nvSpPr>
        <p:spPr/>
        <p:txBody>
          <a:bodyPr/>
          <a:lstStyle/>
          <a:p>
            <a:fld id="{F1F4787D-09B5-F347-B1FA-E6C64CF78290}" type="datetimeFigureOut">
              <a:rPr lang="es-ES_tradnl" smtClean="0"/>
              <a:t>03/12/2020</a:t>
            </a:fld>
            <a:endParaRPr lang="es-ES_tradnl"/>
          </a:p>
        </p:txBody>
      </p:sp>
      <p:sp>
        <p:nvSpPr>
          <p:cNvPr id="5" name="Marcador de pie de página 4"/>
          <p:cNvSpPr>
            <a:spLocks noGrp="1"/>
          </p:cNvSpPr>
          <p:nvPr>
            <p:ph type="ftr" sz="quarter" idx="11"/>
          </p:nvPr>
        </p:nvSpPr>
        <p:spPr/>
        <p:txBody>
          <a:bodyPr/>
          <a:lstStyle/>
          <a:p>
            <a:endParaRPr lang="es-ES_tradnl"/>
          </a:p>
        </p:txBody>
      </p:sp>
      <p:sp>
        <p:nvSpPr>
          <p:cNvPr id="6" name="Marcador de número de diapositiva 5"/>
          <p:cNvSpPr>
            <a:spLocks noGrp="1"/>
          </p:cNvSpPr>
          <p:nvPr>
            <p:ph type="sldNum" sz="quarter" idx="12"/>
          </p:nvPr>
        </p:nvSpPr>
        <p:spPr/>
        <p:txBody>
          <a:bodyPr/>
          <a:lstStyle/>
          <a:p>
            <a:fld id="{BB877171-399D-8F4E-8C58-B611B68A01B4}" type="slidenum">
              <a:rPr lang="es-ES_tradnl" smtClean="0"/>
              <a:t>‹#›</a:t>
            </a:fld>
            <a:endParaRPr lang="es-ES_tradnl"/>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a:t>Haga clic para modificar el estilo de título del patrón</a:t>
            </a:r>
          </a:p>
        </p:txBody>
      </p:sp>
      <p:sp>
        <p:nvSpPr>
          <p:cNvPr id="3" name="Marcador de contenido 2"/>
          <p:cNvSpPr>
            <a:spLocks noGrp="1"/>
          </p:cNvSpPr>
          <p:nvPr>
            <p:ph idx="1"/>
          </p:nvPr>
        </p:nvSpPr>
        <p:spPr/>
        <p:txBody>
          <a:bodyPr/>
          <a:lstStyle/>
          <a:p>
            <a:pPr lvl="0"/>
            <a:r>
              <a:rPr lang="es-ES_tradnl"/>
              <a:t>Haga clic para modificar los estilos de texto del patrón</a:t>
            </a:r>
          </a:p>
          <a:p>
            <a:pPr lvl="1"/>
            <a:r>
              <a:rPr lang="es-ES_tradnl"/>
              <a:t>Segundo nivel</a:t>
            </a:r>
          </a:p>
          <a:p>
            <a:pPr lvl="2"/>
            <a:r>
              <a:rPr lang="es-ES_tradnl"/>
              <a:t>Tercer nivel</a:t>
            </a:r>
          </a:p>
          <a:p>
            <a:pPr lvl="3"/>
            <a:r>
              <a:rPr lang="es-ES_tradnl"/>
              <a:t>Cuarto nivel</a:t>
            </a:r>
          </a:p>
          <a:p>
            <a:pPr lvl="4"/>
            <a:r>
              <a:rPr lang="es-ES_tradnl"/>
              <a:t>Quinto nivel</a:t>
            </a:r>
          </a:p>
        </p:txBody>
      </p:sp>
      <p:sp>
        <p:nvSpPr>
          <p:cNvPr id="4" name="Marcador de fecha 3"/>
          <p:cNvSpPr>
            <a:spLocks noGrp="1"/>
          </p:cNvSpPr>
          <p:nvPr>
            <p:ph type="dt" sz="half" idx="10"/>
          </p:nvPr>
        </p:nvSpPr>
        <p:spPr/>
        <p:txBody>
          <a:bodyPr/>
          <a:lstStyle/>
          <a:p>
            <a:fld id="{F1F4787D-09B5-F347-B1FA-E6C64CF78290}" type="datetimeFigureOut">
              <a:rPr lang="es-ES_tradnl" smtClean="0"/>
              <a:t>03/12/2020</a:t>
            </a:fld>
            <a:endParaRPr lang="es-ES_tradnl"/>
          </a:p>
        </p:txBody>
      </p:sp>
      <p:sp>
        <p:nvSpPr>
          <p:cNvPr id="5" name="Marcador de pie de página 4"/>
          <p:cNvSpPr>
            <a:spLocks noGrp="1"/>
          </p:cNvSpPr>
          <p:nvPr>
            <p:ph type="ftr" sz="quarter" idx="11"/>
          </p:nvPr>
        </p:nvSpPr>
        <p:spPr/>
        <p:txBody>
          <a:bodyPr/>
          <a:lstStyle/>
          <a:p>
            <a:endParaRPr lang="es-ES_tradnl"/>
          </a:p>
        </p:txBody>
      </p:sp>
      <p:sp>
        <p:nvSpPr>
          <p:cNvPr id="6" name="Marcador de número de diapositiva 5"/>
          <p:cNvSpPr>
            <a:spLocks noGrp="1"/>
          </p:cNvSpPr>
          <p:nvPr>
            <p:ph type="sldNum" sz="quarter" idx="12"/>
          </p:nvPr>
        </p:nvSpPr>
        <p:spPr/>
        <p:txBody>
          <a:bodyPr/>
          <a:lstStyle/>
          <a:p>
            <a:fld id="{BB877171-399D-8F4E-8C58-B611B68A01B4}" type="slidenum">
              <a:rPr lang="es-ES_tradnl" smtClean="0"/>
              <a:t>‹#›</a:t>
            </a:fld>
            <a:endParaRPr lang="es-ES_tradnl"/>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831850" y="1709738"/>
            <a:ext cx="10515600" cy="2852737"/>
          </a:xfrm>
        </p:spPr>
        <p:txBody>
          <a:bodyPr anchor="b"/>
          <a:lstStyle>
            <a:lvl1pPr>
              <a:defRPr sz="6000"/>
            </a:lvl1pPr>
          </a:lstStyle>
          <a:p>
            <a:r>
              <a:rPr lang="es-ES_tradnl"/>
              <a:t>Haga clic para modificar el estilo de título del patrón</a:t>
            </a:r>
          </a:p>
        </p:txBody>
      </p:sp>
      <p:sp>
        <p:nvSpPr>
          <p:cNvPr id="3" name="Marcador de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_tradnl"/>
              <a:t>Haga clic para modificar los estilos de texto del patrón</a:t>
            </a:r>
          </a:p>
        </p:txBody>
      </p:sp>
      <p:sp>
        <p:nvSpPr>
          <p:cNvPr id="4" name="Marcador de fecha 3"/>
          <p:cNvSpPr>
            <a:spLocks noGrp="1"/>
          </p:cNvSpPr>
          <p:nvPr>
            <p:ph type="dt" sz="half" idx="10"/>
          </p:nvPr>
        </p:nvSpPr>
        <p:spPr/>
        <p:txBody>
          <a:bodyPr/>
          <a:lstStyle/>
          <a:p>
            <a:fld id="{F1F4787D-09B5-F347-B1FA-E6C64CF78290}" type="datetimeFigureOut">
              <a:rPr lang="es-ES_tradnl" smtClean="0"/>
              <a:t>03/12/2020</a:t>
            </a:fld>
            <a:endParaRPr lang="es-ES_tradnl"/>
          </a:p>
        </p:txBody>
      </p:sp>
      <p:sp>
        <p:nvSpPr>
          <p:cNvPr id="5" name="Marcador de pie de página 4"/>
          <p:cNvSpPr>
            <a:spLocks noGrp="1"/>
          </p:cNvSpPr>
          <p:nvPr>
            <p:ph type="ftr" sz="quarter" idx="11"/>
          </p:nvPr>
        </p:nvSpPr>
        <p:spPr/>
        <p:txBody>
          <a:bodyPr/>
          <a:lstStyle/>
          <a:p>
            <a:endParaRPr lang="es-ES_tradnl"/>
          </a:p>
        </p:txBody>
      </p:sp>
      <p:sp>
        <p:nvSpPr>
          <p:cNvPr id="6" name="Marcador de número de diapositiva 5"/>
          <p:cNvSpPr>
            <a:spLocks noGrp="1"/>
          </p:cNvSpPr>
          <p:nvPr>
            <p:ph type="sldNum" sz="quarter" idx="12"/>
          </p:nvPr>
        </p:nvSpPr>
        <p:spPr/>
        <p:txBody>
          <a:bodyPr/>
          <a:lstStyle/>
          <a:p>
            <a:fld id="{BB877171-399D-8F4E-8C58-B611B68A01B4}" type="slidenum">
              <a:rPr lang="es-ES_tradnl" smtClean="0"/>
              <a:t>‹#›</a:t>
            </a:fld>
            <a:endParaRPr lang="es-ES_tradnl"/>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a:t>Haga clic para modificar el estilo de título del patrón</a:t>
            </a:r>
          </a:p>
        </p:txBody>
      </p:sp>
      <p:sp>
        <p:nvSpPr>
          <p:cNvPr id="3" name="Marcador de contenido 2"/>
          <p:cNvSpPr>
            <a:spLocks noGrp="1"/>
          </p:cNvSpPr>
          <p:nvPr>
            <p:ph sz="half" idx="1"/>
          </p:nvPr>
        </p:nvSpPr>
        <p:spPr>
          <a:xfrm>
            <a:off x="838200" y="1825625"/>
            <a:ext cx="5181600" cy="4351338"/>
          </a:xfrm>
        </p:spPr>
        <p:txBody>
          <a:bodyPr/>
          <a:lstStyle/>
          <a:p>
            <a:pPr lvl="0"/>
            <a:r>
              <a:rPr lang="es-ES_tradnl"/>
              <a:t>Haga clic para modificar los estilos de texto del patrón</a:t>
            </a:r>
          </a:p>
          <a:p>
            <a:pPr lvl="1"/>
            <a:r>
              <a:rPr lang="es-ES_tradnl"/>
              <a:t>Segundo nivel</a:t>
            </a:r>
          </a:p>
          <a:p>
            <a:pPr lvl="2"/>
            <a:r>
              <a:rPr lang="es-ES_tradnl"/>
              <a:t>Tercer nivel</a:t>
            </a:r>
          </a:p>
          <a:p>
            <a:pPr lvl="3"/>
            <a:r>
              <a:rPr lang="es-ES_tradnl"/>
              <a:t>Cuarto nivel</a:t>
            </a:r>
          </a:p>
          <a:p>
            <a:pPr lvl="4"/>
            <a:r>
              <a:rPr lang="es-ES_tradnl"/>
              <a:t>Quinto nivel</a:t>
            </a:r>
          </a:p>
        </p:txBody>
      </p:sp>
      <p:sp>
        <p:nvSpPr>
          <p:cNvPr id="4" name="Marcador de contenido 3"/>
          <p:cNvSpPr>
            <a:spLocks noGrp="1"/>
          </p:cNvSpPr>
          <p:nvPr>
            <p:ph sz="half" idx="2"/>
          </p:nvPr>
        </p:nvSpPr>
        <p:spPr>
          <a:xfrm>
            <a:off x="6172200" y="1825625"/>
            <a:ext cx="5181600" cy="4351338"/>
          </a:xfrm>
        </p:spPr>
        <p:txBody>
          <a:bodyPr/>
          <a:lstStyle/>
          <a:p>
            <a:pPr lvl="0"/>
            <a:r>
              <a:rPr lang="es-ES_tradnl"/>
              <a:t>Haga clic para modificar los estilos de texto del patrón</a:t>
            </a:r>
          </a:p>
          <a:p>
            <a:pPr lvl="1"/>
            <a:r>
              <a:rPr lang="es-ES_tradnl"/>
              <a:t>Segundo nivel</a:t>
            </a:r>
          </a:p>
          <a:p>
            <a:pPr lvl="2"/>
            <a:r>
              <a:rPr lang="es-ES_tradnl"/>
              <a:t>Tercer nivel</a:t>
            </a:r>
          </a:p>
          <a:p>
            <a:pPr lvl="3"/>
            <a:r>
              <a:rPr lang="es-ES_tradnl"/>
              <a:t>Cuarto nivel</a:t>
            </a:r>
          </a:p>
          <a:p>
            <a:pPr lvl="4"/>
            <a:r>
              <a:rPr lang="es-ES_tradnl"/>
              <a:t>Quinto nivel</a:t>
            </a:r>
          </a:p>
        </p:txBody>
      </p:sp>
      <p:sp>
        <p:nvSpPr>
          <p:cNvPr id="5" name="Marcador de fecha 4"/>
          <p:cNvSpPr>
            <a:spLocks noGrp="1"/>
          </p:cNvSpPr>
          <p:nvPr>
            <p:ph type="dt" sz="half" idx="10"/>
          </p:nvPr>
        </p:nvSpPr>
        <p:spPr/>
        <p:txBody>
          <a:bodyPr/>
          <a:lstStyle/>
          <a:p>
            <a:fld id="{F1F4787D-09B5-F347-B1FA-E6C64CF78290}" type="datetimeFigureOut">
              <a:rPr lang="es-ES_tradnl" smtClean="0"/>
              <a:t>03/12/2020</a:t>
            </a:fld>
            <a:endParaRPr lang="es-ES_tradnl"/>
          </a:p>
        </p:txBody>
      </p:sp>
      <p:sp>
        <p:nvSpPr>
          <p:cNvPr id="6" name="Marcador de pie de página 5"/>
          <p:cNvSpPr>
            <a:spLocks noGrp="1"/>
          </p:cNvSpPr>
          <p:nvPr>
            <p:ph type="ftr" sz="quarter" idx="11"/>
          </p:nvPr>
        </p:nvSpPr>
        <p:spPr/>
        <p:txBody>
          <a:bodyPr/>
          <a:lstStyle/>
          <a:p>
            <a:endParaRPr lang="es-ES_tradnl"/>
          </a:p>
        </p:txBody>
      </p:sp>
      <p:sp>
        <p:nvSpPr>
          <p:cNvPr id="7" name="Marcador de número de diapositiva 6"/>
          <p:cNvSpPr>
            <a:spLocks noGrp="1"/>
          </p:cNvSpPr>
          <p:nvPr>
            <p:ph type="sldNum" sz="quarter" idx="12"/>
          </p:nvPr>
        </p:nvSpPr>
        <p:spPr/>
        <p:txBody>
          <a:bodyPr/>
          <a:lstStyle/>
          <a:p>
            <a:fld id="{BB877171-399D-8F4E-8C58-B611B68A01B4}" type="slidenum">
              <a:rPr lang="es-ES_tradnl" smtClean="0"/>
              <a:t>‹#›</a:t>
            </a:fld>
            <a:endParaRPr lang="es-ES_tradnl"/>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es-ES_tradnl"/>
              <a:t>Haga clic para modificar el estilo de título del patrón</a:t>
            </a:r>
          </a:p>
        </p:txBody>
      </p:sp>
      <p:sp>
        <p:nvSpPr>
          <p:cNvPr id="3" name="Marcador de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a:t>Haga clic para modificar los estilos de texto del patrón</a:t>
            </a:r>
          </a:p>
        </p:txBody>
      </p:sp>
      <p:sp>
        <p:nvSpPr>
          <p:cNvPr id="4" name="Marcador de contenido 3"/>
          <p:cNvSpPr>
            <a:spLocks noGrp="1"/>
          </p:cNvSpPr>
          <p:nvPr>
            <p:ph sz="half" idx="2"/>
          </p:nvPr>
        </p:nvSpPr>
        <p:spPr>
          <a:xfrm>
            <a:off x="839788" y="2505075"/>
            <a:ext cx="5157787" cy="3684588"/>
          </a:xfrm>
        </p:spPr>
        <p:txBody>
          <a:bodyPr/>
          <a:lstStyle/>
          <a:p>
            <a:pPr lvl="0"/>
            <a:r>
              <a:rPr lang="es-ES_tradnl"/>
              <a:t>Haga clic para modificar los estilos de texto del patrón</a:t>
            </a:r>
          </a:p>
          <a:p>
            <a:pPr lvl="1"/>
            <a:r>
              <a:rPr lang="es-ES_tradnl"/>
              <a:t>Segundo nivel</a:t>
            </a:r>
          </a:p>
          <a:p>
            <a:pPr lvl="2"/>
            <a:r>
              <a:rPr lang="es-ES_tradnl"/>
              <a:t>Tercer nivel</a:t>
            </a:r>
          </a:p>
          <a:p>
            <a:pPr lvl="3"/>
            <a:r>
              <a:rPr lang="es-ES_tradnl"/>
              <a:t>Cuarto nivel</a:t>
            </a:r>
          </a:p>
          <a:p>
            <a:pPr lvl="4"/>
            <a:r>
              <a:rPr lang="es-ES_tradnl"/>
              <a:t>Quinto nivel</a:t>
            </a:r>
          </a:p>
        </p:txBody>
      </p:sp>
      <p:sp>
        <p:nvSpPr>
          <p:cNvPr id="5" name="Marcador de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a:t>Haga clic para modificar los estilos de texto del patrón</a:t>
            </a:r>
          </a:p>
        </p:txBody>
      </p:sp>
      <p:sp>
        <p:nvSpPr>
          <p:cNvPr id="6" name="Marcador de contenido 5"/>
          <p:cNvSpPr>
            <a:spLocks noGrp="1"/>
          </p:cNvSpPr>
          <p:nvPr>
            <p:ph sz="quarter" idx="4"/>
          </p:nvPr>
        </p:nvSpPr>
        <p:spPr>
          <a:xfrm>
            <a:off x="6172200" y="2505075"/>
            <a:ext cx="5183188" cy="3684588"/>
          </a:xfrm>
        </p:spPr>
        <p:txBody>
          <a:bodyPr/>
          <a:lstStyle/>
          <a:p>
            <a:pPr lvl="0"/>
            <a:r>
              <a:rPr lang="es-ES_tradnl"/>
              <a:t>Haga clic para modificar los estilos de texto del patrón</a:t>
            </a:r>
          </a:p>
          <a:p>
            <a:pPr lvl="1"/>
            <a:r>
              <a:rPr lang="es-ES_tradnl"/>
              <a:t>Segundo nivel</a:t>
            </a:r>
          </a:p>
          <a:p>
            <a:pPr lvl="2"/>
            <a:r>
              <a:rPr lang="es-ES_tradnl"/>
              <a:t>Tercer nivel</a:t>
            </a:r>
          </a:p>
          <a:p>
            <a:pPr lvl="3"/>
            <a:r>
              <a:rPr lang="es-ES_tradnl"/>
              <a:t>Cuarto nivel</a:t>
            </a:r>
          </a:p>
          <a:p>
            <a:pPr lvl="4"/>
            <a:r>
              <a:rPr lang="es-ES_tradnl"/>
              <a:t>Quinto nivel</a:t>
            </a:r>
          </a:p>
        </p:txBody>
      </p:sp>
      <p:sp>
        <p:nvSpPr>
          <p:cNvPr id="7" name="Marcador de fecha 6"/>
          <p:cNvSpPr>
            <a:spLocks noGrp="1"/>
          </p:cNvSpPr>
          <p:nvPr>
            <p:ph type="dt" sz="half" idx="10"/>
          </p:nvPr>
        </p:nvSpPr>
        <p:spPr/>
        <p:txBody>
          <a:bodyPr/>
          <a:lstStyle/>
          <a:p>
            <a:fld id="{F1F4787D-09B5-F347-B1FA-E6C64CF78290}" type="datetimeFigureOut">
              <a:rPr lang="es-ES_tradnl" smtClean="0"/>
              <a:t>03/12/2020</a:t>
            </a:fld>
            <a:endParaRPr lang="es-ES_tradnl"/>
          </a:p>
        </p:txBody>
      </p:sp>
      <p:sp>
        <p:nvSpPr>
          <p:cNvPr id="8" name="Marcador de pie de página 7"/>
          <p:cNvSpPr>
            <a:spLocks noGrp="1"/>
          </p:cNvSpPr>
          <p:nvPr>
            <p:ph type="ftr" sz="quarter" idx="11"/>
          </p:nvPr>
        </p:nvSpPr>
        <p:spPr/>
        <p:txBody>
          <a:bodyPr/>
          <a:lstStyle/>
          <a:p>
            <a:endParaRPr lang="es-ES_tradnl"/>
          </a:p>
        </p:txBody>
      </p:sp>
      <p:sp>
        <p:nvSpPr>
          <p:cNvPr id="9" name="Marcador de número de diapositiva 8"/>
          <p:cNvSpPr>
            <a:spLocks noGrp="1"/>
          </p:cNvSpPr>
          <p:nvPr>
            <p:ph type="sldNum" sz="quarter" idx="12"/>
          </p:nvPr>
        </p:nvSpPr>
        <p:spPr/>
        <p:txBody>
          <a:bodyPr/>
          <a:lstStyle/>
          <a:p>
            <a:fld id="{BB877171-399D-8F4E-8C58-B611B68A01B4}" type="slidenum">
              <a:rPr lang="es-ES_tradnl" smtClean="0"/>
              <a:t>‹#›</a:t>
            </a:fld>
            <a:endParaRPr lang="es-ES_tradnl"/>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a:t>Haga clic para modificar el estilo de título del patrón</a:t>
            </a:r>
          </a:p>
        </p:txBody>
      </p:sp>
      <p:sp>
        <p:nvSpPr>
          <p:cNvPr id="3" name="Marcador de fecha 2"/>
          <p:cNvSpPr>
            <a:spLocks noGrp="1"/>
          </p:cNvSpPr>
          <p:nvPr>
            <p:ph type="dt" sz="half" idx="10"/>
          </p:nvPr>
        </p:nvSpPr>
        <p:spPr/>
        <p:txBody>
          <a:bodyPr/>
          <a:lstStyle/>
          <a:p>
            <a:fld id="{F1F4787D-09B5-F347-B1FA-E6C64CF78290}" type="datetimeFigureOut">
              <a:rPr lang="es-ES_tradnl" smtClean="0"/>
              <a:t>03/12/2020</a:t>
            </a:fld>
            <a:endParaRPr lang="es-ES_tradnl"/>
          </a:p>
        </p:txBody>
      </p:sp>
      <p:sp>
        <p:nvSpPr>
          <p:cNvPr id="4" name="Marcador de pie de página 3"/>
          <p:cNvSpPr>
            <a:spLocks noGrp="1"/>
          </p:cNvSpPr>
          <p:nvPr>
            <p:ph type="ftr" sz="quarter" idx="11"/>
          </p:nvPr>
        </p:nvSpPr>
        <p:spPr/>
        <p:txBody>
          <a:bodyPr/>
          <a:lstStyle/>
          <a:p>
            <a:endParaRPr lang="es-ES_tradnl"/>
          </a:p>
        </p:txBody>
      </p:sp>
      <p:sp>
        <p:nvSpPr>
          <p:cNvPr id="5" name="Marcador de número de diapositiva 4"/>
          <p:cNvSpPr>
            <a:spLocks noGrp="1"/>
          </p:cNvSpPr>
          <p:nvPr>
            <p:ph type="sldNum" sz="quarter" idx="12"/>
          </p:nvPr>
        </p:nvSpPr>
        <p:spPr/>
        <p:txBody>
          <a:bodyPr/>
          <a:lstStyle/>
          <a:p>
            <a:fld id="{BB877171-399D-8F4E-8C58-B611B68A01B4}" type="slidenum">
              <a:rPr lang="es-ES_tradnl" smtClean="0"/>
              <a:t>‹#›</a:t>
            </a:fld>
            <a:endParaRPr lang="es-ES_tradnl"/>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a:lstStyle/>
          <a:p>
            <a:fld id="{F1F4787D-09B5-F347-B1FA-E6C64CF78290}" type="datetimeFigureOut">
              <a:rPr lang="es-ES_tradnl" smtClean="0"/>
              <a:t>03/12/2020</a:t>
            </a:fld>
            <a:endParaRPr lang="es-ES_tradnl"/>
          </a:p>
        </p:txBody>
      </p:sp>
      <p:sp>
        <p:nvSpPr>
          <p:cNvPr id="3" name="Marcador de pie de página 2"/>
          <p:cNvSpPr>
            <a:spLocks noGrp="1"/>
          </p:cNvSpPr>
          <p:nvPr>
            <p:ph type="ftr" sz="quarter" idx="11"/>
          </p:nvPr>
        </p:nvSpPr>
        <p:spPr/>
        <p:txBody>
          <a:bodyPr/>
          <a:lstStyle/>
          <a:p>
            <a:endParaRPr lang="es-ES_tradnl"/>
          </a:p>
        </p:txBody>
      </p:sp>
      <p:sp>
        <p:nvSpPr>
          <p:cNvPr id="4" name="Marcador de número de diapositiva 3"/>
          <p:cNvSpPr>
            <a:spLocks noGrp="1"/>
          </p:cNvSpPr>
          <p:nvPr>
            <p:ph type="sldNum" sz="quarter" idx="12"/>
          </p:nvPr>
        </p:nvSpPr>
        <p:spPr/>
        <p:txBody>
          <a:bodyPr/>
          <a:lstStyle/>
          <a:p>
            <a:fld id="{BB877171-399D-8F4E-8C58-B611B68A01B4}" type="slidenum">
              <a:rPr lang="es-ES_tradnl" smtClean="0"/>
              <a:t>‹#›</a:t>
            </a:fld>
            <a:endParaRPr lang="es-ES_tradnl"/>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_tradnl"/>
              <a:t>Haga clic para modificar el estilo de título del patrón</a:t>
            </a:r>
          </a:p>
        </p:txBody>
      </p:sp>
      <p:sp>
        <p:nvSpPr>
          <p:cNvPr id="3" name="Marcador de conteni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_tradnl"/>
              <a:t>Haga clic para modificar los estilos de texto del patrón</a:t>
            </a:r>
          </a:p>
          <a:p>
            <a:pPr lvl="1"/>
            <a:r>
              <a:rPr lang="es-ES_tradnl"/>
              <a:t>Segundo nivel</a:t>
            </a:r>
          </a:p>
          <a:p>
            <a:pPr lvl="2"/>
            <a:r>
              <a:rPr lang="es-ES_tradnl"/>
              <a:t>Tercer nivel</a:t>
            </a:r>
          </a:p>
          <a:p>
            <a:pPr lvl="3"/>
            <a:r>
              <a:rPr lang="es-ES_tradnl"/>
              <a:t>Cuarto nivel</a:t>
            </a:r>
          </a:p>
          <a:p>
            <a:pPr lvl="4"/>
            <a:r>
              <a:rPr lang="es-ES_tradnl"/>
              <a:t>Quinto nivel</a:t>
            </a:r>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_tradnl"/>
              <a:t>Haga clic para modificar los estilos de texto del patrón</a:t>
            </a:r>
          </a:p>
        </p:txBody>
      </p:sp>
      <p:sp>
        <p:nvSpPr>
          <p:cNvPr id="5" name="Marcador de fecha 4"/>
          <p:cNvSpPr>
            <a:spLocks noGrp="1"/>
          </p:cNvSpPr>
          <p:nvPr>
            <p:ph type="dt" sz="half" idx="10"/>
          </p:nvPr>
        </p:nvSpPr>
        <p:spPr/>
        <p:txBody>
          <a:bodyPr/>
          <a:lstStyle/>
          <a:p>
            <a:fld id="{F1F4787D-09B5-F347-B1FA-E6C64CF78290}" type="datetimeFigureOut">
              <a:rPr lang="es-ES_tradnl" smtClean="0"/>
              <a:t>03/12/2020</a:t>
            </a:fld>
            <a:endParaRPr lang="es-ES_tradnl"/>
          </a:p>
        </p:txBody>
      </p:sp>
      <p:sp>
        <p:nvSpPr>
          <p:cNvPr id="6" name="Marcador de pie de página 5"/>
          <p:cNvSpPr>
            <a:spLocks noGrp="1"/>
          </p:cNvSpPr>
          <p:nvPr>
            <p:ph type="ftr" sz="quarter" idx="11"/>
          </p:nvPr>
        </p:nvSpPr>
        <p:spPr/>
        <p:txBody>
          <a:bodyPr/>
          <a:lstStyle/>
          <a:p>
            <a:endParaRPr lang="es-ES_tradnl"/>
          </a:p>
        </p:txBody>
      </p:sp>
      <p:sp>
        <p:nvSpPr>
          <p:cNvPr id="7" name="Marcador de número de diapositiva 6"/>
          <p:cNvSpPr>
            <a:spLocks noGrp="1"/>
          </p:cNvSpPr>
          <p:nvPr>
            <p:ph type="sldNum" sz="quarter" idx="12"/>
          </p:nvPr>
        </p:nvSpPr>
        <p:spPr/>
        <p:txBody>
          <a:bodyPr/>
          <a:lstStyle/>
          <a:p>
            <a:fld id="{BB877171-399D-8F4E-8C58-B611B68A01B4}" type="slidenum">
              <a:rPr lang="es-ES_tradnl" smtClean="0"/>
              <a:t>‹#›</a:t>
            </a:fld>
            <a:endParaRPr lang="es-ES_tradnl"/>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_tradnl"/>
              <a:t>Haga clic para modificar el estilo de título del patrón</a:t>
            </a:r>
          </a:p>
        </p:txBody>
      </p:sp>
      <p:sp>
        <p:nvSpPr>
          <p:cNvPr id="3" name="Marcador de imagen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_tradnl"/>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_tradnl"/>
              <a:t>Haga clic para modificar los estilos de texto del patrón</a:t>
            </a:r>
          </a:p>
        </p:txBody>
      </p:sp>
      <p:sp>
        <p:nvSpPr>
          <p:cNvPr id="5" name="Marcador de fecha 4"/>
          <p:cNvSpPr>
            <a:spLocks noGrp="1"/>
          </p:cNvSpPr>
          <p:nvPr>
            <p:ph type="dt" sz="half" idx="10"/>
          </p:nvPr>
        </p:nvSpPr>
        <p:spPr/>
        <p:txBody>
          <a:bodyPr/>
          <a:lstStyle/>
          <a:p>
            <a:fld id="{F1F4787D-09B5-F347-B1FA-E6C64CF78290}" type="datetimeFigureOut">
              <a:rPr lang="es-ES_tradnl" smtClean="0"/>
              <a:t>03/12/2020</a:t>
            </a:fld>
            <a:endParaRPr lang="es-ES_tradnl"/>
          </a:p>
        </p:txBody>
      </p:sp>
      <p:sp>
        <p:nvSpPr>
          <p:cNvPr id="6" name="Marcador de pie de página 5"/>
          <p:cNvSpPr>
            <a:spLocks noGrp="1"/>
          </p:cNvSpPr>
          <p:nvPr>
            <p:ph type="ftr" sz="quarter" idx="11"/>
          </p:nvPr>
        </p:nvSpPr>
        <p:spPr/>
        <p:txBody>
          <a:bodyPr/>
          <a:lstStyle/>
          <a:p>
            <a:endParaRPr lang="en-US" dirty="0"/>
          </a:p>
        </p:txBody>
      </p:sp>
      <p:sp>
        <p:nvSpPr>
          <p:cNvPr id="7" name="Marcador de número de diapositiva 6"/>
          <p:cNvSpPr>
            <a:spLocks noGrp="1"/>
          </p:cNvSpPr>
          <p:nvPr>
            <p:ph type="sldNum" sz="quarter" idx="12"/>
          </p:nvPr>
        </p:nvSpPr>
        <p:spPr/>
        <p:txBody>
          <a:bodyPr/>
          <a:lstStyle/>
          <a:p>
            <a:fld id="{BB877171-399D-8F4E-8C58-B611B68A01B4}" type="slidenum">
              <a:rPr lang="es-ES_tradnl" smtClean="0"/>
              <a:t>‹#›</a:t>
            </a:fld>
            <a:endParaRPr lang="es-ES_tradnl"/>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_tradnl"/>
              <a:t>Haga clic para modificar el estilo de título del patrón</a:t>
            </a:r>
          </a:p>
        </p:txBody>
      </p:sp>
      <p:sp>
        <p:nvSpPr>
          <p:cNvPr id="3" name="Marcador de tex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_tradnl"/>
              <a:t>Haga clic para modificar los estilos de texto del patrón</a:t>
            </a:r>
          </a:p>
          <a:p>
            <a:pPr lvl="1"/>
            <a:r>
              <a:rPr lang="es-ES_tradnl"/>
              <a:t>Segundo nivel</a:t>
            </a:r>
          </a:p>
          <a:p>
            <a:pPr lvl="2"/>
            <a:r>
              <a:rPr lang="es-ES_tradnl"/>
              <a:t>Tercer nivel</a:t>
            </a:r>
          </a:p>
          <a:p>
            <a:pPr lvl="3"/>
            <a:r>
              <a:rPr lang="es-ES_tradnl"/>
              <a:t>Cuarto nivel</a:t>
            </a:r>
          </a:p>
          <a:p>
            <a:pPr lvl="4"/>
            <a:r>
              <a:rPr lang="es-ES_tradnl"/>
              <a:t>Quinto nivel</a:t>
            </a:r>
          </a:p>
        </p:txBody>
      </p:sp>
      <p:sp>
        <p:nvSpPr>
          <p:cNvPr id="4" name="Marcador de fech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1F4787D-09B5-F347-B1FA-E6C64CF78290}" type="datetimeFigureOut">
              <a:rPr lang="es-ES_tradnl" smtClean="0"/>
              <a:t>03/12/2020</a:t>
            </a:fld>
            <a:endParaRPr lang="es-ES_tradnl"/>
          </a:p>
        </p:txBody>
      </p:sp>
      <p:sp>
        <p:nvSpPr>
          <p:cNvPr id="5" name="Marcador de pie de página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_tradnl"/>
          </a:p>
        </p:txBody>
      </p:sp>
      <p:sp>
        <p:nvSpPr>
          <p:cNvPr id="6" name="Marcador de número de diapositiva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B877171-399D-8F4E-8C58-B611B68A01B4}" type="slidenum">
              <a:rPr lang="es-ES_tradnl" smtClean="0"/>
              <a:t>‹#›</a:t>
            </a:fld>
            <a:endParaRPr lang="es-ES_tradnl"/>
          </a:p>
        </p:txBody>
      </p:sp>
    </p:spTree>
    <p:extLst>
      <p:ext uri="{BB962C8B-B14F-4D97-AF65-F5344CB8AC3E}">
        <p14:creationId xmlns:p14="http://schemas.microsoft.com/office/powerpoint/2010/main" val="1008825051"/>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s-ES_trad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8" Type="http://schemas.openxmlformats.org/officeDocument/2006/relationships/image" Target="../media/image28.svg"/><Relationship Id="rId3" Type="http://schemas.openxmlformats.org/officeDocument/2006/relationships/image" Target="../media/image1.png"/><Relationship Id="rId7" Type="http://schemas.openxmlformats.org/officeDocument/2006/relationships/image" Target="../media/image27.png"/><Relationship Id="rId12" Type="http://schemas.openxmlformats.org/officeDocument/2006/relationships/image" Target="../media/image32.sv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26.png"/><Relationship Id="rId11" Type="http://schemas.openxmlformats.org/officeDocument/2006/relationships/image" Target="../media/image31.png"/><Relationship Id="rId5" Type="http://schemas.openxmlformats.org/officeDocument/2006/relationships/image" Target="../media/image25.png"/><Relationship Id="rId10" Type="http://schemas.openxmlformats.org/officeDocument/2006/relationships/image" Target="../media/image30.svg"/><Relationship Id="rId4" Type="http://schemas.openxmlformats.org/officeDocument/2006/relationships/image" Target="../media/image2.png"/><Relationship Id="rId9" Type="http://schemas.openxmlformats.org/officeDocument/2006/relationships/image" Target="../media/image29.png"/></Relationships>
</file>

<file path=ppt/slides/_rels/slide11.xml.rels><?xml version="1.0" encoding="UTF-8" standalone="yes"?>
<Relationships xmlns="http://schemas.openxmlformats.org/package/2006/relationships"><Relationship Id="rId3" Type="http://schemas.openxmlformats.org/officeDocument/2006/relationships/image" Target="../media/image33.png"/><Relationship Id="rId7" Type="http://schemas.openxmlformats.org/officeDocument/2006/relationships/image" Target="../media/image35.sv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34.png"/><Relationship Id="rId5" Type="http://schemas.openxmlformats.org/officeDocument/2006/relationships/image" Target="../media/image2.png"/><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38.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41.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40.png"/><Relationship Id="rId5" Type="http://schemas.openxmlformats.org/officeDocument/2006/relationships/image" Target="../media/image39.emf"/><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42.emf"/><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8" Type="http://schemas.openxmlformats.org/officeDocument/2006/relationships/image" Target="cid:1faaa287-db01-46eb-9627-3891db785357" TargetMode="External"/><Relationship Id="rId3" Type="http://schemas.openxmlformats.org/officeDocument/2006/relationships/image" Target="../media/image33.png"/><Relationship Id="rId7" Type="http://schemas.openxmlformats.org/officeDocument/2006/relationships/image" Target="../media/image44.jpe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43.jpeg"/><Relationship Id="rId4" Type="http://schemas.openxmlformats.org/officeDocument/2006/relationships/image" Target="../media/image1.png"/><Relationship Id="rId9" Type="http://schemas.openxmlformats.org/officeDocument/2006/relationships/image" Target="../media/image45.png"/></Relationships>
</file>

<file path=ppt/slides/_rels/slide1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image" Target="../media/image46.emf"/><Relationship Id="rId5" Type="http://schemas.openxmlformats.org/officeDocument/2006/relationships/image" Target="../media/image2.png"/><Relationship Id="rId4" Type="http://schemas.openxmlformats.org/officeDocument/2006/relationships/image" Target="../media/image1.png"/></Relationships>
</file>

<file path=ppt/slides/_rels/slide17.xml.rels><?xml version="1.0" encoding="UTF-8" standalone="yes"?>
<Relationships xmlns="http://schemas.openxmlformats.org/package/2006/relationships"><Relationship Id="rId8" Type="http://schemas.openxmlformats.org/officeDocument/2006/relationships/image" Target="cid:d0330dea-da8d-4fc5-8322-3ce67d7befcc" TargetMode="External"/><Relationship Id="rId3" Type="http://schemas.openxmlformats.org/officeDocument/2006/relationships/image" Target="../media/image33.png"/><Relationship Id="rId7" Type="http://schemas.openxmlformats.org/officeDocument/2006/relationships/image" Target="../media/image48.jpeg"/><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image" Target="../media/image47.png"/><Relationship Id="rId5" Type="http://schemas.openxmlformats.org/officeDocument/2006/relationships/image" Target="../media/image2.png"/><Relationship Id="rId4" Type="http://schemas.openxmlformats.org/officeDocument/2006/relationships/image" Target="../media/image1.png"/><Relationship Id="rId9" Type="http://schemas.openxmlformats.org/officeDocument/2006/relationships/image" Target="../media/image49.tmp"/></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50.png"/><Relationship Id="rId4" Type="http://schemas.openxmlformats.org/officeDocument/2006/relationships/image" Target="../media/image47.png"/></Relationships>
</file>

<file path=ppt/slides/_rels/slide19.xml.rels><?xml version="1.0" encoding="UTF-8" standalone="yes"?>
<Relationships xmlns="http://schemas.openxmlformats.org/package/2006/relationships"><Relationship Id="rId8" Type="http://schemas.openxmlformats.org/officeDocument/2006/relationships/image" Target="../media/image54.png"/><Relationship Id="rId3" Type="http://schemas.openxmlformats.org/officeDocument/2006/relationships/image" Target="../media/image51.png"/><Relationship Id="rId7" Type="http://schemas.openxmlformats.org/officeDocument/2006/relationships/image" Target="../media/image53.png"/><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openxmlformats.org/officeDocument/2006/relationships/image" Target="../media/image52.jpeg"/><Relationship Id="rId5" Type="http://schemas.openxmlformats.org/officeDocument/2006/relationships/image" Target="../media/image2.pn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image" Target="../media/image3.jpeg"/></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5.png"/><Relationship Id="rId1" Type="http://schemas.openxmlformats.org/officeDocument/2006/relationships/slideLayout" Target="../slideLayouts/slideLayout1.xml"/><Relationship Id="rId6" Type="http://schemas.openxmlformats.org/officeDocument/2006/relationships/image" Target="../media/image56.png"/><Relationship Id="rId5" Type="http://schemas.openxmlformats.org/officeDocument/2006/relationships/image" Target="../media/image54.png"/><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image" Target="../media/image1.png"/><Relationship Id="rId7" Type="http://schemas.openxmlformats.org/officeDocument/2006/relationships/image" Target="../media/image58.png"/><Relationship Id="rId2" Type="http://schemas.openxmlformats.org/officeDocument/2006/relationships/notesSlide" Target="../notesSlides/notesSlide18.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57.png"/><Relationship Id="rId10" Type="http://schemas.openxmlformats.org/officeDocument/2006/relationships/image" Target="../media/image60.gif"/><Relationship Id="rId4" Type="http://schemas.openxmlformats.org/officeDocument/2006/relationships/image" Target="../media/image2.png"/><Relationship Id="rId9" Type="http://schemas.openxmlformats.org/officeDocument/2006/relationships/image" Target="../media/image59.png"/></Relationships>
</file>

<file path=ppt/slides/_rels/slide22.xml.rels><?xml version="1.0" encoding="UTF-8" standalone="yes"?>
<Relationships xmlns="http://schemas.openxmlformats.org/package/2006/relationships"><Relationship Id="rId8" Type="http://schemas.openxmlformats.org/officeDocument/2006/relationships/image" Target="../media/image64.svg"/><Relationship Id="rId3" Type="http://schemas.openxmlformats.org/officeDocument/2006/relationships/image" Target="../media/image1.png"/><Relationship Id="rId7" Type="http://schemas.openxmlformats.org/officeDocument/2006/relationships/image" Target="../media/image63.png"/><Relationship Id="rId12" Type="http://schemas.openxmlformats.org/officeDocument/2006/relationships/image" Target="../media/image68.svg"/><Relationship Id="rId2" Type="http://schemas.openxmlformats.org/officeDocument/2006/relationships/notesSlide" Target="../notesSlides/notesSlide19.xml"/><Relationship Id="rId1" Type="http://schemas.openxmlformats.org/officeDocument/2006/relationships/slideLayout" Target="../slideLayouts/slideLayout1.xml"/><Relationship Id="rId6" Type="http://schemas.openxmlformats.org/officeDocument/2006/relationships/image" Target="../media/image62.svg"/><Relationship Id="rId11" Type="http://schemas.openxmlformats.org/officeDocument/2006/relationships/image" Target="../media/image67.png"/><Relationship Id="rId5" Type="http://schemas.openxmlformats.org/officeDocument/2006/relationships/image" Target="../media/image61.png"/><Relationship Id="rId10" Type="http://schemas.openxmlformats.org/officeDocument/2006/relationships/image" Target="../media/image66.svg"/><Relationship Id="rId4" Type="http://schemas.openxmlformats.org/officeDocument/2006/relationships/image" Target="../media/image2.png"/><Relationship Id="rId9" Type="http://schemas.openxmlformats.org/officeDocument/2006/relationships/image" Target="../media/image65.png"/></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diagramLayout" Target="../diagrams/layout1.xml"/><Relationship Id="rId3" Type="http://schemas.openxmlformats.org/officeDocument/2006/relationships/image" Target="../media/image1.png"/><Relationship Id="rId7" Type="http://schemas.openxmlformats.org/officeDocument/2006/relationships/diagramData" Target="../diagrams/data1.xml"/><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2.png"/><Relationship Id="rId11" Type="http://schemas.microsoft.com/office/2007/relationships/diagramDrawing" Target="../diagrams/drawing1.xml"/><Relationship Id="rId5" Type="http://schemas.openxmlformats.org/officeDocument/2006/relationships/image" Target="cid:5dd0f34a-2a46-449c-b66d-15590de9da2a" TargetMode="External"/><Relationship Id="rId10" Type="http://schemas.openxmlformats.org/officeDocument/2006/relationships/diagramColors" Target="../diagrams/colors1.xml"/><Relationship Id="rId4" Type="http://schemas.openxmlformats.org/officeDocument/2006/relationships/image" Target="../media/image5.jpeg"/><Relationship Id="rId9"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 Id="rId9"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8" Type="http://schemas.openxmlformats.org/officeDocument/2006/relationships/diagramQuickStyle" Target="../diagrams/quickStyle3.xml"/><Relationship Id="rId3" Type="http://schemas.openxmlformats.org/officeDocument/2006/relationships/image" Target="../media/image1.png"/><Relationship Id="rId7" Type="http://schemas.openxmlformats.org/officeDocument/2006/relationships/diagramLayout" Target="../diagrams/layout3.xml"/><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diagramData" Target="../diagrams/data3.xml"/><Relationship Id="rId5" Type="http://schemas.openxmlformats.org/officeDocument/2006/relationships/image" Target="../media/image8.png"/><Relationship Id="rId10" Type="http://schemas.microsoft.com/office/2007/relationships/diagramDrawing" Target="../diagrams/drawing3.xml"/><Relationship Id="rId4" Type="http://schemas.openxmlformats.org/officeDocument/2006/relationships/image" Target="../media/image2.png"/><Relationship Id="rId9" Type="http://schemas.openxmlformats.org/officeDocument/2006/relationships/diagramColors" Target="../diagrams/colors3.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8" Type="http://schemas.openxmlformats.org/officeDocument/2006/relationships/image" Target="../media/image11.svg"/><Relationship Id="rId13" Type="http://schemas.openxmlformats.org/officeDocument/2006/relationships/image" Target="../media/image16.png"/><Relationship Id="rId3" Type="http://schemas.openxmlformats.org/officeDocument/2006/relationships/image" Target="../media/image1.png"/><Relationship Id="rId7" Type="http://schemas.openxmlformats.org/officeDocument/2006/relationships/image" Target="../media/image10.png"/><Relationship Id="rId12" Type="http://schemas.openxmlformats.org/officeDocument/2006/relationships/image" Target="../media/image15.svg"/><Relationship Id="rId2" Type="http://schemas.openxmlformats.org/officeDocument/2006/relationships/notesSlide" Target="../notesSlides/notesSlide7.xml"/><Relationship Id="rId16" Type="http://schemas.openxmlformats.org/officeDocument/2006/relationships/image" Target="../media/image19.svg"/><Relationship Id="rId1" Type="http://schemas.openxmlformats.org/officeDocument/2006/relationships/slideLayout" Target="../slideLayouts/slideLayout1.xml"/><Relationship Id="rId6" Type="http://schemas.openxmlformats.org/officeDocument/2006/relationships/image" Target="../media/image7.png"/><Relationship Id="rId11" Type="http://schemas.openxmlformats.org/officeDocument/2006/relationships/image" Target="../media/image14.png"/><Relationship Id="rId5" Type="http://schemas.openxmlformats.org/officeDocument/2006/relationships/image" Target="../media/image9.png"/><Relationship Id="rId15" Type="http://schemas.openxmlformats.org/officeDocument/2006/relationships/image" Target="../media/image18.png"/><Relationship Id="rId10" Type="http://schemas.openxmlformats.org/officeDocument/2006/relationships/image" Target="../media/image13.svg"/><Relationship Id="rId4" Type="http://schemas.openxmlformats.org/officeDocument/2006/relationships/image" Target="../media/image2.png"/><Relationship Id="rId9" Type="http://schemas.openxmlformats.org/officeDocument/2006/relationships/image" Target="../media/image12.png"/><Relationship Id="rId14" Type="http://schemas.openxmlformats.org/officeDocument/2006/relationships/image" Target="../media/image17.svg"/></Relationships>
</file>

<file path=ppt/slides/_rels/slide9.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1.png"/><Relationship Id="rId7"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21.png"/><Relationship Id="rId11" Type="http://schemas.openxmlformats.org/officeDocument/2006/relationships/image" Target="../media/image24.svg"/><Relationship Id="rId5" Type="http://schemas.openxmlformats.org/officeDocument/2006/relationships/image" Target="../media/image20.png"/><Relationship Id="rId10" Type="http://schemas.openxmlformats.org/officeDocument/2006/relationships/image" Target="../media/image23.png"/><Relationship Id="rId4" Type="http://schemas.openxmlformats.org/officeDocument/2006/relationships/image" Target="../media/image2.png"/><Relationship Id="rId9" Type="http://schemas.openxmlformats.org/officeDocument/2006/relationships/image" Target="../media/image13.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ángulo 6"/>
          <p:cNvSpPr/>
          <p:nvPr/>
        </p:nvSpPr>
        <p:spPr>
          <a:xfrm>
            <a:off x="0" y="0"/>
            <a:ext cx="12192000" cy="480335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8" name="Rectángulo 7"/>
          <p:cNvSpPr/>
          <p:nvPr/>
        </p:nvSpPr>
        <p:spPr>
          <a:xfrm>
            <a:off x="0" y="4913523"/>
            <a:ext cx="12192000" cy="110169"/>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pic>
        <p:nvPicPr>
          <p:cNvPr id="10" name="Imagen 9"/>
          <p:cNvPicPr>
            <a:picLocks noChangeAspect="1"/>
          </p:cNvPicPr>
          <p:nvPr/>
        </p:nvPicPr>
        <p:blipFill rotWithShape="1">
          <a:blip r:embed="rId3">
            <a:lum bright="70000" contrast="-70000"/>
            <a:extLst>
              <a:ext uri="{28A0092B-C50C-407E-A947-70E740481C1C}">
                <a14:useLocalDpi xmlns:a14="http://schemas.microsoft.com/office/drawing/2010/main" val="0"/>
              </a:ext>
            </a:extLst>
          </a:blip>
          <a:srcRect r="72218"/>
          <a:stretch/>
        </p:blipFill>
        <p:spPr>
          <a:xfrm>
            <a:off x="11212876" y="187076"/>
            <a:ext cx="768885" cy="827795"/>
          </a:xfrm>
          <a:prstGeom prst="rect">
            <a:avLst/>
          </a:prstGeom>
        </p:spPr>
      </p:pic>
      <p:sp>
        <p:nvSpPr>
          <p:cNvPr id="12" name="CuadroTexto 11"/>
          <p:cNvSpPr txBox="1"/>
          <p:nvPr/>
        </p:nvSpPr>
        <p:spPr>
          <a:xfrm>
            <a:off x="464288" y="2901225"/>
            <a:ext cx="11040535" cy="1631216"/>
          </a:xfrm>
          <a:prstGeom prst="rect">
            <a:avLst/>
          </a:prstGeom>
          <a:noFill/>
        </p:spPr>
        <p:txBody>
          <a:bodyPr wrap="square" rtlCol="0">
            <a:spAutoFit/>
          </a:bodyPr>
          <a:lstStyle/>
          <a:p>
            <a:r>
              <a:rPr lang="en-US" sz="5000" dirty="0">
                <a:solidFill>
                  <a:schemeClr val="bg1"/>
                </a:solidFill>
              </a:rPr>
              <a:t>Infrared Spectrophotometry using Thermal Cameras for Microfluidic Systems</a:t>
            </a:r>
            <a:endParaRPr lang="es-ES_tradnl" sz="5000" b="1" dirty="0">
              <a:solidFill>
                <a:schemeClr val="bg1"/>
              </a:solidFill>
              <a:latin typeface="Arial Narrow" charset="0"/>
              <a:ea typeface="Arial Narrow" charset="0"/>
              <a:cs typeface="Arial Narrow" charset="0"/>
            </a:endParaRPr>
          </a:p>
        </p:txBody>
      </p:sp>
      <p:sp>
        <p:nvSpPr>
          <p:cNvPr id="13" name="CuadroTexto 12"/>
          <p:cNvSpPr txBox="1"/>
          <p:nvPr/>
        </p:nvSpPr>
        <p:spPr>
          <a:xfrm>
            <a:off x="298547" y="5151537"/>
            <a:ext cx="10565176" cy="1569660"/>
          </a:xfrm>
          <a:prstGeom prst="rect">
            <a:avLst/>
          </a:prstGeom>
          <a:noFill/>
        </p:spPr>
        <p:txBody>
          <a:bodyPr wrap="square" rtlCol="0">
            <a:spAutoFit/>
          </a:bodyPr>
          <a:lstStyle/>
          <a:p>
            <a:r>
              <a:rPr lang="es-ES_tradnl" sz="2400" i="1" dirty="0">
                <a:solidFill>
                  <a:srgbClr val="002060"/>
                </a:solidFill>
                <a:latin typeface="Arial Narrow" charset="0"/>
                <a:ea typeface="Arial Narrow" charset="0"/>
                <a:cs typeface="Arial Narrow" charset="0"/>
              </a:rPr>
              <a:t>Juan S. Velasquez M.</a:t>
            </a:r>
          </a:p>
          <a:p>
            <a:r>
              <a:rPr lang="es-ES_tradnl" sz="2400" i="1" dirty="0">
                <a:solidFill>
                  <a:srgbClr val="002060"/>
                </a:solidFill>
                <a:latin typeface="Arial Narrow" charset="0"/>
                <a:ea typeface="Arial Narrow" charset="0"/>
                <a:cs typeface="Arial Narrow" charset="0"/>
              </a:rPr>
              <a:t>Johann F. Osma C.</a:t>
            </a:r>
          </a:p>
          <a:p>
            <a:endParaRPr lang="es-ES_tradnl" sz="2400" i="1" dirty="0">
              <a:solidFill>
                <a:srgbClr val="002060"/>
              </a:solidFill>
              <a:latin typeface="Arial Narrow" charset="0"/>
              <a:ea typeface="Arial Narrow" charset="0"/>
              <a:cs typeface="Arial Narrow" charset="0"/>
            </a:endParaRPr>
          </a:p>
          <a:p>
            <a:r>
              <a:rPr lang="en-US" sz="2400" i="1" dirty="0">
                <a:solidFill>
                  <a:srgbClr val="002060"/>
                </a:solidFill>
                <a:latin typeface="Arial Narrow" charset="0"/>
                <a:ea typeface="Arial Narrow" charset="0"/>
                <a:cs typeface="Arial Narrow" charset="0"/>
              </a:rPr>
              <a:t>December</a:t>
            </a:r>
            <a:r>
              <a:rPr lang="es-ES_tradnl" sz="2400" i="1" dirty="0">
                <a:solidFill>
                  <a:srgbClr val="002060"/>
                </a:solidFill>
                <a:latin typeface="Arial Narrow" charset="0"/>
                <a:ea typeface="Arial Narrow" charset="0"/>
                <a:cs typeface="Arial Narrow" charset="0"/>
              </a:rPr>
              <a:t> 4th </a:t>
            </a:r>
          </a:p>
        </p:txBody>
      </p:sp>
      <p:sp>
        <p:nvSpPr>
          <p:cNvPr id="14" name="Elipse 13"/>
          <p:cNvSpPr/>
          <p:nvPr/>
        </p:nvSpPr>
        <p:spPr>
          <a:xfrm>
            <a:off x="11504823" y="6220382"/>
            <a:ext cx="462708" cy="464261"/>
          </a:xfrm>
          <a:prstGeom prst="ellipse">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15" name="CuadroTexto 14"/>
          <p:cNvSpPr txBox="1"/>
          <p:nvPr/>
        </p:nvSpPr>
        <p:spPr>
          <a:xfrm>
            <a:off x="11578901" y="6222978"/>
            <a:ext cx="314552" cy="461665"/>
          </a:xfrm>
          <a:prstGeom prst="rect">
            <a:avLst/>
          </a:prstGeom>
          <a:noFill/>
        </p:spPr>
        <p:txBody>
          <a:bodyPr wrap="square" rtlCol="0">
            <a:spAutoFit/>
          </a:bodyPr>
          <a:lstStyle/>
          <a:p>
            <a:pPr algn="ctr"/>
            <a:r>
              <a:rPr lang="es-ES_tradnl" sz="2400" dirty="0">
                <a:solidFill>
                  <a:schemeClr val="bg1"/>
                </a:solidFill>
                <a:latin typeface="Arial Narrow" charset="0"/>
                <a:ea typeface="Arial Narrow" charset="0"/>
                <a:cs typeface="Arial Narrow" charset="0"/>
              </a:rPr>
              <a:t>1</a:t>
            </a:r>
          </a:p>
        </p:txBody>
      </p:sp>
      <p:pic>
        <p:nvPicPr>
          <p:cNvPr id="9" name="Picture 8" descr="A picture containing logo&#10;&#10;Description automatically generated">
            <a:extLst>
              <a:ext uri="{FF2B5EF4-FFF2-40B4-BE49-F238E27FC236}">
                <a16:creationId xmlns:a16="http://schemas.microsoft.com/office/drawing/2014/main" id="{591F922D-942D-43AC-918A-4847214D8BB9}"/>
              </a:ext>
            </a:extLst>
          </p:cNvPr>
          <p:cNvPicPr>
            <a:picLocks noChangeAspect="1"/>
          </p:cNvPicPr>
          <p:nvPr/>
        </p:nvPicPr>
        <p:blipFill>
          <a:blip r:embed="rId4"/>
          <a:stretch>
            <a:fillRect/>
          </a:stretch>
        </p:blipFill>
        <p:spPr>
          <a:xfrm>
            <a:off x="11151265" y="5062176"/>
            <a:ext cx="1040735" cy="554753"/>
          </a:xfrm>
          <a:prstGeom prst="rect">
            <a:avLst/>
          </a:prstGeom>
        </p:spPr>
      </p:pic>
    </p:spTree>
    <p:extLst>
      <p:ext uri="{BB962C8B-B14F-4D97-AF65-F5344CB8AC3E}">
        <p14:creationId xmlns:p14="http://schemas.microsoft.com/office/powerpoint/2010/main" val="8526214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ángulo 6"/>
          <p:cNvSpPr/>
          <p:nvPr/>
        </p:nvSpPr>
        <p:spPr>
          <a:xfrm>
            <a:off x="0" y="0"/>
            <a:ext cx="12192000" cy="114575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8" name="Rectángulo 7"/>
          <p:cNvSpPr/>
          <p:nvPr/>
        </p:nvSpPr>
        <p:spPr>
          <a:xfrm>
            <a:off x="0" y="1189821"/>
            <a:ext cx="12192000" cy="110169"/>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0" name="Imagen 9"/>
          <p:cNvPicPr>
            <a:picLocks noChangeAspect="1"/>
          </p:cNvPicPr>
          <p:nvPr/>
        </p:nvPicPr>
        <p:blipFill rotWithShape="1">
          <a:blip r:embed="rId3">
            <a:lum bright="70000" contrast="-70000"/>
            <a:extLst>
              <a:ext uri="{28A0092B-C50C-407E-A947-70E740481C1C}">
                <a14:useLocalDpi xmlns:a14="http://schemas.microsoft.com/office/drawing/2010/main" val="0"/>
              </a:ext>
            </a:extLst>
          </a:blip>
          <a:srcRect r="72218"/>
          <a:stretch/>
        </p:blipFill>
        <p:spPr>
          <a:xfrm>
            <a:off x="11120380" y="220978"/>
            <a:ext cx="768885" cy="827795"/>
          </a:xfrm>
          <a:prstGeom prst="rect">
            <a:avLst/>
          </a:prstGeom>
        </p:spPr>
      </p:pic>
      <p:sp>
        <p:nvSpPr>
          <p:cNvPr id="11" name="CuadroTexto 10"/>
          <p:cNvSpPr txBox="1"/>
          <p:nvPr/>
        </p:nvSpPr>
        <p:spPr>
          <a:xfrm>
            <a:off x="457201" y="173211"/>
            <a:ext cx="10510091" cy="830997"/>
          </a:xfrm>
          <a:prstGeom prst="rect">
            <a:avLst/>
          </a:prstGeom>
          <a:noFill/>
        </p:spPr>
        <p:txBody>
          <a:bodyPr wrap="square" rtlCol="0">
            <a:spAutoFit/>
          </a:bodyPr>
          <a:lstStyle/>
          <a:p>
            <a:r>
              <a:rPr lang="en-US" sz="4800" b="1" dirty="0">
                <a:solidFill>
                  <a:schemeClr val="bg1"/>
                </a:solidFill>
                <a:latin typeface="Arial Narrow" charset="0"/>
                <a:ea typeface="Arial Narrow" charset="0"/>
                <a:cs typeface="Arial Narrow" charset="0"/>
              </a:rPr>
              <a:t>Software Implementations</a:t>
            </a:r>
          </a:p>
        </p:txBody>
      </p:sp>
      <p:sp>
        <p:nvSpPr>
          <p:cNvPr id="14" name="Elipse 13"/>
          <p:cNvSpPr/>
          <p:nvPr/>
        </p:nvSpPr>
        <p:spPr>
          <a:xfrm>
            <a:off x="11504823" y="6220382"/>
            <a:ext cx="462708" cy="464261"/>
          </a:xfrm>
          <a:prstGeom prst="ellipse">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5" name="CuadroTexto 14"/>
          <p:cNvSpPr txBox="1"/>
          <p:nvPr/>
        </p:nvSpPr>
        <p:spPr>
          <a:xfrm>
            <a:off x="11578901" y="6222978"/>
            <a:ext cx="314552" cy="461665"/>
          </a:xfrm>
          <a:prstGeom prst="rect">
            <a:avLst/>
          </a:prstGeom>
          <a:noFill/>
        </p:spPr>
        <p:txBody>
          <a:bodyPr wrap="square" rtlCol="0">
            <a:spAutoFit/>
          </a:bodyPr>
          <a:lstStyle/>
          <a:p>
            <a:pPr algn="ctr"/>
            <a:r>
              <a:rPr lang="es-ES_tradnl" sz="2400" dirty="0">
                <a:solidFill>
                  <a:schemeClr val="bg1"/>
                </a:solidFill>
                <a:latin typeface="Arial Narrow" charset="0"/>
                <a:ea typeface="Arial Narrow" charset="0"/>
                <a:cs typeface="Arial Narrow" charset="0"/>
              </a:rPr>
              <a:t>8</a:t>
            </a:r>
          </a:p>
        </p:txBody>
      </p:sp>
      <p:pic>
        <p:nvPicPr>
          <p:cNvPr id="4" name="Picture 3" descr="A picture containing logo&#10;&#10;Description automatically generated">
            <a:extLst>
              <a:ext uri="{FF2B5EF4-FFF2-40B4-BE49-F238E27FC236}">
                <a16:creationId xmlns:a16="http://schemas.microsoft.com/office/drawing/2014/main" id="{C3CC8253-E456-4BE5-BC55-16C6A66D1CF1}"/>
              </a:ext>
            </a:extLst>
          </p:cNvPr>
          <p:cNvPicPr>
            <a:picLocks noChangeAspect="1"/>
          </p:cNvPicPr>
          <p:nvPr/>
        </p:nvPicPr>
        <p:blipFill>
          <a:blip r:embed="rId4"/>
          <a:stretch>
            <a:fillRect/>
          </a:stretch>
        </p:blipFill>
        <p:spPr>
          <a:xfrm>
            <a:off x="11151265" y="1326624"/>
            <a:ext cx="1040735" cy="554753"/>
          </a:xfrm>
          <a:prstGeom prst="rect">
            <a:avLst/>
          </a:prstGeom>
        </p:spPr>
      </p:pic>
      <p:pic>
        <p:nvPicPr>
          <p:cNvPr id="16" name="Picture 15" descr="A screenshot of a cell phone&#10;&#10;Description automatically generated">
            <a:extLst>
              <a:ext uri="{FF2B5EF4-FFF2-40B4-BE49-F238E27FC236}">
                <a16:creationId xmlns:a16="http://schemas.microsoft.com/office/drawing/2014/main" id="{991E6DA3-F87F-441E-9E95-C45BDAF5632F}"/>
              </a:ext>
            </a:extLst>
          </p:cNvPr>
          <p:cNvPicPr/>
          <p:nvPr/>
        </p:nvPicPr>
        <p:blipFill rotWithShape="1">
          <a:blip r:embed="rId5">
            <a:extLst>
              <a:ext uri="{28A0092B-C50C-407E-A947-70E740481C1C}">
                <a14:useLocalDpi xmlns:a14="http://schemas.microsoft.com/office/drawing/2010/main" val="0"/>
              </a:ext>
            </a:extLst>
          </a:blip>
          <a:srcRect b="34183"/>
          <a:stretch/>
        </p:blipFill>
        <p:spPr bwMode="auto">
          <a:xfrm>
            <a:off x="5289630" y="4779690"/>
            <a:ext cx="3268824" cy="1776978"/>
          </a:xfrm>
          <a:prstGeom prst="rect">
            <a:avLst/>
          </a:prstGeom>
          <a:noFill/>
          <a:ln>
            <a:noFill/>
          </a:ln>
        </p:spPr>
      </p:pic>
      <p:pic>
        <p:nvPicPr>
          <p:cNvPr id="21" name="Picture 20">
            <a:extLst>
              <a:ext uri="{FF2B5EF4-FFF2-40B4-BE49-F238E27FC236}">
                <a16:creationId xmlns:a16="http://schemas.microsoft.com/office/drawing/2014/main" id="{684B1B2B-BF62-41A4-934C-56F7B2D5F06E}"/>
              </a:ext>
            </a:extLst>
          </p:cNvPr>
          <p:cNvPicPr/>
          <p:nvPr/>
        </p:nvPicPr>
        <p:blipFill>
          <a:blip r:embed="rId6">
            <a:extLst>
              <a:ext uri="{28A0092B-C50C-407E-A947-70E740481C1C}">
                <a14:useLocalDpi xmlns:a14="http://schemas.microsoft.com/office/drawing/2010/main" val="0"/>
              </a:ext>
            </a:extLst>
          </a:blip>
          <a:srcRect l="4585" t="16032" r="82021" b="27980"/>
          <a:stretch>
            <a:fillRect/>
          </a:stretch>
        </p:blipFill>
        <p:spPr bwMode="auto">
          <a:xfrm>
            <a:off x="8812594" y="1989291"/>
            <a:ext cx="3111339" cy="4097854"/>
          </a:xfrm>
          <a:prstGeom prst="rect">
            <a:avLst/>
          </a:prstGeom>
          <a:noFill/>
          <a:ln>
            <a:noFill/>
          </a:ln>
        </p:spPr>
      </p:pic>
      <p:pic>
        <p:nvPicPr>
          <p:cNvPr id="3" name="Graphic 2" descr="Open folder">
            <a:extLst>
              <a:ext uri="{FF2B5EF4-FFF2-40B4-BE49-F238E27FC236}">
                <a16:creationId xmlns:a16="http://schemas.microsoft.com/office/drawing/2014/main" id="{9591580E-F371-4BF8-9F9C-4A540280556F}"/>
              </a:ext>
            </a:extLst>
          </p:cNvPr>
          <p:cNvPicPr>
            <a:picLocks noChangeAspect="1"/>
          </p:cNvPicPr>
          <p:nvPr/>
        </p:nvPicPr>
        <p:blipFill>
          <a:blip r:embed="rId7">
            <a:extLst>
              <a:ext uri="{96DAC541-7B7A-43D3-8B79-37D633B846F1}">
                <asvg:svgBlip xmlns:asvg="http://schemas.microsoft.com/office/drawing/2016/SVG/main" r:embed="rId8"/>
              </a:ext>
            </a:extLst>
          </a:blip>
          <a:srcRect/>
          <a:stretch/>
        </p:blipFill>
        <p:spPr>
          <a:xfrm>
            <a:off x="6107041" y="1378137"/>
            <a:ext cx="1633551" cy="1633551"/>
          </a:xfrm>
          <a:prstGeom prst="rect">
            <a:avLst/>
          </a:prstGeom>
        </p:spPr>
      </p:pic>
      <p:pic>
        <p:nvPicPr>
          <p:cNvPr id="6" name="Graphic 5" descr="Upload">
            <a:extLst>
              <a:ext uri="{FF2B5EF4-FFF2-40B4-BE49-F238E27FC236}">
                <a16:creationId xmlns:a16="http://schemas.microsoft.com/office/drawing/2014/main" id="{8F2E08EB-8038-4E78-9C9A-9940ABB993EF}"/>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799328" y="1482270"/>
            <a:ext cx="1633551" cy="1633551"/>
          </a:xfrm>
          <a:prstGeom prst="rect">
            <a:avLst/>
          </a:prstGeom>
        </p:spPr>
      </p:pic>
      <p:pic>
        <p:nvPicPr>
          <p:cNvPr id="17" name="Graphic 16" descr="Network diagram">
            <a:extLst>
              <a:ext uri="{FF2B5EF4-FFF2-40B4-BE49-F238E27FC236}">
                <a16:creationId xmlns:a16="http://schemas.microsoft.com/office/drawing/2014/main" id="{1122BB76-1BD1-4C70-AAB1-BBE5DF8AF0B7}"/>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3636067" y="1482270"/>
            <a:ext cx="1338583" cy="1338583"/>
          </a:xfrm>
          <a:prstGeom prst="rect">
            <a:avLst/>
          </a:prstGeom>
        </p:spPr>
      </p:pic>
      <p:sp>
        <p:nvSpPr>
          <p:cNvPr id="18" name="Freeform: Shape 17">
            <a:extLst>
              <a:ext uri="{FF2B5EF4-FFF2-40B4-BE49-F238E27FC236}">
                <a16:creationId xmlns:a16="http://schemas.microsoft.com/office/drawing/2014/main" id="{B382B69B-2E46-4728-91DE-413AA644A8A0}"/>
              </a:ext>
            </a:extLst>
          </p:cNvPr>
          <p:cNvSpPr/>
          <p:nvPr/>
        </p:nvSpPr>
        <p:spPr>
          <a:xfrm>
            <a:off x="3205428" y="2923401"/>
            <a:ext cx="2444652" cy="657096"/>
          </a:xfrm>
          <a:custGeom>
            <a:avLst/>
            <a:gdLst>
              <a:gd name="connsiteX0" fmla="*/ 0 w 898593"/>
              <a:gd name="connsiteY0" fmla="*/ 0 h 657096"/>
              <a:gd name="connsiteX1" fmla="*/ 898593 w 898593"/>
              <a:gd name="connsiteY1" fmla="*/ 0 h 657096"/>
              <a:gd name="connsiteX2" fmla="*/ 898593 w 898593"/>
              <a:gd name="connsiteY2" fmla="*/ 657096 h 657096"/>
              <a:gd name="connsiteX3" fmla="*/ 0 w 898593"/>
              <a:gd name="connsiteY3" fmla="*/ 657096 h 657096"/>
              <a:gd name="connsiteX4" fmla="*/ 0 w 898593"/>
              <a:gd name="connsiteY4" fmla="*/ 0 h 657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8593" h="657096">
                <a:moveTo>
                  <a:pt x="0" y="0"/>
                </a:moveTo>
                <a:lnTo>
                  <a:pt x="898593" y="0"/>
                </a:lnTo>
                <a:lnTo>
                  <a:pt x="898593" y="657096"/>
                </a:lnTo>
                <a:lnTo>
                  <a:pt x="0" y="657096"/>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defRPr b="1"/>
            </a:pPr>
            <a:r>
              <a:rPr lang="en-US" sz="2800" kern="1200" dirty="0"/>
              <a:t>Serial Communication</a:t>
            </a:r>
          </a:p>
        </p:txBody>
      </p:sp>
      <p:sp>
        <p:nvSpPr>
          <p:cNvPr id="19" name="Freeform: Shape 18">
            <a:extLst>
              <a:ext uri="{FF2B5EF4-FFF2-40B4-BE49-F238E27FC236}">
                <a16:creationId xmlns:a16="http://schemas.microsoft.com/office/drawing/2014/main" id="{9B3F110A-98F8-4F22-BA6A-0D9DE01A952E}"/>
              </a:ext>
            </a:extLst>
          </p:cNvPr>
          <p:cNvSpPr/>
          <p:nvPr/>
        </p:nvSpPr>
        <p:spPr>
          <a:xfrm>
            <a:off x="3251721" y="4052140"/>
            <a:ext cx="1818977" cy="2094370"/>
          </a:xfrm>
          <a:custGeom>
            <a:avLst/>
            <a:gdLst>
              <a:gd name="connsiteX0" fmla="*/ 0 w 898593"/>
              <a:gd name="connsiteY0" fmla="*/ 0 h 1342415"/>
              <a:gd name="connsiteX1" fmla="*/ 898593 w 898593"/>
              <a:gd name="connsiteY1" fmla="*/ 0 h 1342415"/>
              <a:gd name="connsiteX2" fmla="*/ 898593 w 898593"/>
              <a:gd name="connsiteY2" fmla="*/ 1342415 h 1342415"/>
              <a:gd name="connsiteX3" fmla="*/ 0 w 898593"/>
              <a:gd name="connsiteY3" fmla="*/ 1342415 h 1342415"/>
              <a:gd name="connsiteX4" fmla="*/ 0 w 898593"/>
              <a:gd name="connsiteY4" fmla="*/ 0 h 13424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8593" h="1342415">
                <a:moveTo>
                  <a:pt x="0" y="0"/>
                </a:moveTo>
                <a:lnTo>
                  <a:pt x="898593" y="0"/>
                </a:lnTo>
                <a:lnTo>
                  <a:pt x="898593" y="1342415"/>
                </a:lnTo>
                <a:lnTo>
                  <a:pt x="0" y="1342415"/>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171450" indent="-171450" defTabSz="488950">
              <a:spcBef>
                <a:spcPct val="0"/>
              </a:spcBef>
              <a:spcAft>
                <a:spcPct val="35000"/>
              </a:spcAft>
              <a:buFontTx/>
              <a:buChar char="-"/>
            </a:pPr>
            <a:r>
              <a:rPr lang="en-US" sz="2400" dirty="0"/>
              <a:t>Arduino Input Box</a:t>
            </a:r>
          </a:p>
          <a:p>
            <a:pPr marL="171450" indent="-171450" defTabSz="488950">
              <a:spcBef>
                <a:spcPct val="0"/>
              </a:spcBef>
              <a:spcAft>
                <a:spcPct val="35000"/>
              </a:spcAft>
              <a:buFontTx/>
              <a:buChar char="-"/>
            </a:pPr>
            <a:r>
              <a:rPr lang="en-US" sz="2400" dirty="0"/>
              <a:t>Input Box tied to /dev</a:t>
            </a:r>
          </a:p>
        </p:txBody>
      </p:sp>
      <p:sp>
        <p:nvSpPr>
          <p:cNvPr id="20" name="Freeform: Shape 19">
            <a:extLst>
              <a:ext uri="{FF2B5EF4-FFF2-40B4-BE49-F238E27FC236}">
                <a16:creationId xmlns:a16="http://schemas.microsoft.com/office/drawing/2014/main" id="{C214F85D-B4B8-4207-8656-4A7AFBCD3982}"/>
              </a:ext>
            </a:extLst>
          </p:cNvPr>
          <p:cNvSpPr/>
          <p:nvPr/>
        </p:nvSpPr>
        <p:spPr>
          <a:xfrm>
            <a:off x="6148381" y="2931889"/>
            <a:ext cx="1633551" cy="657096"/>
          </a:xfrm>
          <a:custGeom>
            <a:avLst/>
            <a:gdLst>
              <a:gd name="connsiteX0" fmla="*/ 0 w 898593"/>
              <a:gd name="connsiteY0" fmla="*/ 0 h 657096"/>
              <a:gd name="connsiteX1" fmla="*/ 898593 w 898593"/>
              <a:gd name="connsiteY1" fmla="*/ 0 h 657096"/>
              <a:gd name="connsiteX2" fmla="*/ 898593 w 898593"/>
              <a:gd name="connsiteY2" fmla="*/ 657096 h 657096"/>
              <a:gd name="connsiteX3" fmla="*/ 0 w 898593"/>
              <a:gd name="connsiteY3" fmla="*/ 657096 h 657096"/>
              <a:gd name="connsiteX4" fmla="*/ 0 w 898593"/>
              <a:gd name="connsiteY4" fmla="*/ 0 h 657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8593" h="657096">
                <a:moveTo>
                  <a:pt x="0" y="0"/>
                </a:moveTo>
                <a:lnTo>
                  <a:pt x="898593" y="0"/>
                </a:lnTo>
                <a:lnTo>
                  <a:pt x="898593" y="657096"/>
                </a:lnTo>
                <a:lnTo>
                  <a:pt x="0" y="657096"/>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defRPr b="1"/>
            </a:pPr>
            <a:r>
              <a:rPr lang="en-US" sz="2800" kern="1200" dirty="0"/>
              <a:t>Directory Explorer</a:t>
            </a:r>
          </a:p>
        </p:txBody>
      </p:sp>
      <p:sp>
        <p:nvSpPr>
          <p:cNvPr id="22" name="Freeform: Shape 21">
            <a:extLst>
              <a:ext uri="{FF2B5EF4-FFF2-40B4-BE49-F238E27FC236}">
                <a16:creationId xmlns:a16="http://schemas.microsoft.com/office/drawing/2014/main" id="{8C1FEAFD-5223-48C7-B496-0F50DFD76205}"/>
              </a:ext>
            </a:extLst>
          </p:cNvPr>
          <p:cNvSpPr/>
          <p:nvPr/>
        </p:nvSpPr>
        <p:spPr>
          <a:xfrm>
            <a:off x="6159727" y="4020046"/>
            <a:ext cx="1818977" cy="657096"/>
          </a:xfrm>
          <a:custGeom>
            <a:avLst/>
            <a:gdLst>
              <a:gd name="connsiteX0" fmla="*/ 0 w 898593"/>
              <a:gd name="connsiteY0" fmla="*/ 0 h 1342415"/>
              <a:gd name="connsiteX1" fmla="*/ 898593 w 898593"/>
              <a:gd name="connsiteY1" fmla="*/ 0 h 1342415"/>
              <a:gd name="connsiteX2" fmla="*/ 898593 w 898593"/>
              <a:gd name="connsiteY2" fmla="*/ 1342415 h 1342415"/>
              <a:gd name="connsiteX3" fmla="*/ 0 w 898593"/>
              <a:gd name="connsiteY3" fmla="*/ 1342415 h 1342415"/>
              <a:gd name="connsiteX4" fmla="*/ 0 w 898593"/>
              <a:gd name="connsiteY4" fmla="*/ 0 h 13424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8593" h="1342415">
                <a:moveTo>
                  <a:pt x="0" y="0"/>
                </a:moveTo>
                <a:lnTo>
                  <a:pt x="898593" y="0"/>
                </a:lnTo>
                <a:lnTo>
                  <a:pt x="898593" y="1342415"/>
                </a:lnTo>
                <a:lnTo>
                  <a:pt x="0" y="1342415"/>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171450" indent="-171450" defTabSz="488950">
              <a:spcBef>
                <a:spcPct val="0"/>
              </a:spcBef>
              <a:spcAft>
                <a:spcPct val="35000"/>
              </a:spcAft>
              <a:buFontTx/>
              <a:buChar char="-"/>
            </a:pPr>
            <a:r>
              <a:rPr lang="en-US" sz="2400" dirty="0"/>
              <a:t>Root Folder</a:t>
            </a:r>
          </a:p>
        </p:txBody>
      </p:sp>
      <p:sp>
        <p:nvSpPr>
          <p:cNvPr id="23" name="Freeform: Shape 22">
            <a:extLst>
              <a:ext uri="{FF2B5EF4-FFF2-40B4-BE49-F238E27FC236}">
                <a16:creationId xmlns:a16="http://schemas.microsoft.com/office/drawing/2014/main" id="{97A9CDAA-85DC-4BF8-BE1E-6598F578B3C4}"/>
              </a:ext>
            </a:extLst>
          </p:cNvPr>
          <p:cNvSpPr/>
          <p:nvPr/>
        </p:nvSpPr>
        <p:spPr>
          <a:xfrm>
            <a:off x="381516" y="2931889"/>
            <a:ext cx="2444652" cy="657096"/>
          </a:xfrm>
          <a:custGeom>
            <a:avLst/>
            <a:gdLst>
              <a:gd name="connsiteX0" fmla="*/ 0 w 898593"/>
              <a:gd name="connsiteY0" fmla="*/ 0 h 657096"/>
              <a:gd name="connsiteX1" fmla="*/ 898593 w 898593"/>
              <a:gd name="connsiteY1" fmla="*/ 0 h 657096"/>
              <a:gd name="connsiteX2" fmla="*/ 898593 w 898593"/>
              <a:gd name="connsiteY2" fmla="*/ 657096 h 657096"/>
              <a:gd name="connsiteX3" fmla="*/ 0 w 898593"/>
              <a:gd name="connsiteY3" fmla="*/ 657096 h 657096"/>
              <a:gd name="connsiteX4" fmla="*/ 0 w 898593"/>
              <a:gd name="connsiteY4" fmla="*/ 0 h 657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8593" h="657096">
                <a:moveTo>
                  <a:pt x="0" y="0"/>
                </a:moveTo>
                <a:lnTo>
                  <a:pt x="898593" y="0"/>
                </a:lnTo>
                <a:lnTo>
                  <a:pt x="898593" y="657096"/>
                </a:lnTo>
                <a:lnTo>
                  <a:pt x="0" y="657096"/>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defRPr b="1"/>
            </a:pPr>
            <a:r>
              <a:rPr lang="en-US" sz="2800" kern="1200" dirty="0"/>
              <a:t>TCP Communication</a:t>
            </a:r>
          </a:p>
        </p:txBody>
      </p:sp>
      <p:sp>
        <p:nvSpPr>
          <p:cNvPr id="24" name="Freeform: Shape 23">
            <a:extLst>
              <a:ext uri="{FF2B5EF4-FFF2-40B4-BE49-F238E27FC236}">
                <a16:creationId xmlns:a16="http://schemas.microsoft.com/office/drawing/2014/main" id="{CFA922EA-A466-4646-B6C4-CAA2905333AF}"/>
              </a:ext>
            </a:extLst>
          </p:cNvPr>
          <p:cNvSpPr/>
          <p:nvPr/>
        </p:nvSpPr>
        <p:spPr>
          <a:xfrm>
            <a:off x="666375" y="4052140"/>
            <a:ext cx="1818977" cy="2094370"/>
          </a:xfrm>
          <a:custGeom>
            <a:avLst/>
            <a:gdLst>
              <a:gd name="connsiteX0" fmla="*/ 0 w 898593"/>
              <a:gd name="connsiteY0" fmla="*/ 0 h 1342415"/>
              <a:gd name="connsiteX1" fmla="*/ 898593 w 898593"/>
              <a:gd name="connsiteY1" fmla="*/ 0 h 1342415"/>
              <a:gd name="connsiteX2" fmla="*/ 898593 w 898593"/>
              <a:gd name="connsiteY2" fmla="*/ 1342415 h 1342415"/>
              <a:gd name="connsiteX3" fmla="*/ 0 w 898593"/>
              <a:gd name="connsiteY3" fmla="*/ 1342415 h 1342415"/>
              <a:gd name="connsiteX4" fmla="*/ 0 w 898593"/>
              <a:gd name="connsiteY4" fmla="*/ 0 h 13424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8593" h="1342415">
                <a:moveTo>
                  <a:pt x="0" y="0"/>
                </a:moveTo>
                <a:lnTo>
                  <a:pt x="898593" y="0"/>
                </a:lnTo>
                <a:lnTo>
                  <a:pt x="898593" y="1342415"/>
                </a:lnTo>
                <a:lnTo>
                  <a:pt x="0" y="1342415"/>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171450" indent="-171450" defTabSz="488950">
              <a:spcBef>
                <a:spcPct val="0"/>
              </a:spcBef>
              <a:spcAft>
                <a:spcPct val="35000"/>
              </a:spcAft>
              <a:buFontTx/>
              <a:buChar char="-"/>
            </a:pPr>
            <a:r>
              <a:rPr lang="en-US" sz="2400" dirty="0"/>
              <a:t>CSM for Local IPs</a:t>
            </a:r>
          </a:p>
          <a:p>
            <a:pPr marL="171450" indent="-171450" defTabSz="488950">
              <a:spcBef>
                <a:spcPct val="0"/>
              </a:spcBef>
              <a:spcAft>
                <a:spcPct val="35000"/>
              </a:spcAft>
              <a:buFontTx/>
              <a:buChar char="-"/>
            </a:pPr>
            <a:r>
              <a:rPr lang="en-US" sz="2400" dirty="0"/>
              <a:t>Export Function</a:t>
            </a:r>
          </a:p>
          <a:p>
            <a:pPr marL="171450" indent="-171450" defTabSz="488950">
              <a:spcBef>
                <a:spcPct val="0"/>
              </a:spcBef>
              <a:spcAft>
                <a:spcPct val="35000"/>
              </a:spcAft>
              <a:buFontTx/>
              <a:buChar char="-"/>
            </a:pPr>
            <a:r>
              <a:rPr lang="en-US" sz="2400" dirty="0"/>
              <a:t>Remote Access</a:t>
            </a:r>
          </a:p>
        </p:txBody>
      </p:sp>
    </p:spTree>
    <p:extLst>
      <p:ext uri="{BB962C8B-B14F-4D97-AF65-F5344CB8AC3E}">
        <p14:creationId xmlns:p14="http://schemas.microsoft.com/office/powerpoint/2010/main" val="26131592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Diagram&#10;&#10;Description automatically generated">
            <a:extLst>
              <a:ext uri="{FF2B5EF4-FFF2-40B4-BE49-F238E27FC236}">
                <a16:creationId xmlns:a16="http://schemas.microsoft.com/office/drawing/2014/main" id="{0E55E44C-5BA3-441E-B9CC-B9177882E856}"/>
              </a:ext>
            </a:extLst>
          </p:cNvPr>
          <p:cNvPicPr>
            <a:picLocks noChangeAspect="1"/>
          </p:cNvPicPr>
          <p:nvPr/>
        </p:nvPicPr>
        <p:blipFill>
          <a:blip r:embed="rId3"/>
          <a:stretch>
            <a:fillRect/>
          </a:stretch>
        </p:blipFill>
        <p:spPr>
          <a:xfrm>
            <a:off x="6576629" y="1366732"/>
            <a:ext cx="5095003" cy="5270290"/>
          </a:xfrm>
          <a:prstGeom prst="rect">
            <a:avLst/>
          </a:prstGeom>
        </p:spPr>
      </p:pic>
      <p:sp>
        <p:nvSpPr>
          <p:cNvPr id="7" name="Rectángulo 6"/>
          <p:cNvSpPr/>
          <p:nvPr/>
        </p:nvSpPr>
        <p:spPr>
          <a:xfrm>
            <a:off x="0" y="0"/>
            <a:ext cx="12192000" cy="114575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8" name="Rectángulo 7"/>
          <p:cNvSpPr/>
          <p:nvPr/>
        </p:nvSpPr>
        <p:spPr>
          <a:xfrm>
            <a:off x="0" y="1189821"/>
            <a:ext cx="12192000" cy="110169"/>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0" name="Imagen 9"/>
          <p:cNvPicPr>
            <a:picLocks noChangeAspect="1"/>
          </p:cNvPicPr>
          <p:nvPr/>
        </p:nvPicPr>
        <p:blipFill rotWithShape="1">
          <a:blip r:embed="rId4">
            <a:lum bright="70000" contrast="-70000"/>
            <a:extLst>
              <a:ext uri="{28A0092B-C50C-407E-A947-70E740481C1C}">
                <a14:useLocalDpi xmlns:a14="http://schemas.microsoft.com/office/drawing/2010/main" val="0"/>
              </a:ext>
            </a:extLst>
          </a:blip>
          <a:srcRect r="72218"/>
          <a:stretch/>
        </p:blipFill>
        <p:spPr>
          <a:xfrm>
            <a:off x="11120380" y="220978"/>
            <a:ext cx="768885" cy="827795"/>
          </a:xfrm>
          <a:prstGeom prst="rect">
            <a:avLst/>
          </a:prstGeom>
        </p:spPr>
      </p:pic>
      <p:sp>
        <p:nvSpPr>
          <p:cNvPr id="11" name="CuadroTexto 10"/>
          <p:cNvSpPr txBox="1"/>
          <p:nvPr/>
        </p:nvSpPr>
        <p:spPr>
          <a:xfrm>
            <a:off x="457201" y="173211"/>
            <a:ext cx="10510091" cy="830997"/>
          </a:xfrm>
          <a:prstGeom prst="rect">
            <a:avLst/>
          </a:prstGeom>
          <a:noFill/>
        </p:spPr>
        <p:txBody>
          <a:bodyPr wrap="square" rtlCol="0">
            <a:spAutoFit/>
          </a:bodyPr>
          <a:lstStyle/>
          <a:p>
            <a:r>
              <a:rPr lang="en-US" sz="4800" b="1" dirty="0">
                <a:solidFill>
                  <a:schemeClr val="bg1"/>
                </a:solidFill>
                <a:latin typeface="Arial Narrow" charset="0"/>
                <a:ea typeface="Arial Narrow" charset="0"/>
                <a:cs typeface="Arial Narrow" charset="0"/>
              </a:rPr>
              <a:t>Calibration Methodology</a:t>
            </a:r>
          </a:p>
        </p:txBody>
      </p:sp>
      <p:sp>
        <p:nvSpPr>
          <p:cNvPr id="14" name="Elipse 13"/>
          <p:cNvSpPr/>
          <p:nvPr/>
        </p:nvSpPr>
        <p:spPr>
          <a:xfrm>
            <a:off x="11504823" y="6220382"/>
            <a:ext cx="462708" cy="464261"/>
          </a:xfrm>
          <a:prstGeom prst="ellipse">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5" name="CuadroTexto 14"/>
          <p:cNvSpPr txBox="1"/>
          <p:nvPr/>
        </p:nvSpPr>
        <p:spPr>
          <a:xfrm>
            <a:off x="11578901" y="6222978"/>
            <a:ext cx="314552" cy="461665"/>
          </a:xfrm>
          <a:prstGeom prst="rect">
            <a:avLst/>
          </a:prstGeom>
          <a:noFill/>
        </p:spPr>
        <p:txBody>
          <a:bodyPr wrap="square" rtlCol="0">
            <a:spAutoFit/>
          </a:bodyPr>
          <a:lstStyle/>
          <a:p>
            <a:pPr algn="ctr"/>
            <a:r>
              <a:rPr lang="es-ES_tradnl" sz="2400" dirty="0">
                <a:solidFill>
                  <a:schemeClr val="bg1"/>
                </a:solidFill>
                <a:latin typeface="Arial Narrow" charset="0"/>
                <a:ea typeface="Arial Narrow" charset="0"/>
                <a:cs typeface="Arial Narrow" charset="0"/>
              </a:rPr>
              <a:t>9</a:t>
            </a:r>
          </a:p>
        </p:txBody>
      </p:sp>
      <p:pic>
        <p:nvPicPr>
          <p:cNvPr id="4" name="Picture 3" descr="A picture containing logo&#10;&#10;Description automatically generated">
            <a:extLst>
              <a:ext uri="{FF2B5EF4-FFF2-40B4-BE49-F238E27FC236}">
                <a16:creationId xmlns:a16="http://schemas.microsoft.com/office/drawing/2014/main" id="{C3CC8253-E456-4BE5-BC55-16C6A66D1CF1}"/>
              </a:ext>
            </a:extLst>
          </p:cNvPr>
          <p:cNvPicPr>
            <a:picLocks noChangeAspect="1"/>
          </p:cNvPicPr>
          <p:nvPr/>
        </p:nvPicPr>
        <p:blipFill>
          <a:blip r:embed="rId5"/>
          <a:stretch>
            <a:fillRect/>
          </a:stretch>
        </p:blipFill>
        <p:spPr>
          <a:xfrm>
            <a:off x="11151265" y="1326624"/>
            <a:ext cx="1040735" cy="554753"/>
          </a:xfrm>
          <a:prstGeom prst="rect">
            <a:avLst/>
          </a:prstGeom>
        </p:spPr>
      </p:pic>
      <p:grpSp>
        <p:nvGrpSpPr>
          <p:cNvPr id="13" name="Group 12">
            <a:extLst>
              <a:ext uri="{FF2B5EF4-FFF2-40B4-BE49-F238E27FC236}">
                <a16:creationId xmlns:a16="http://schemas.microsoft.com/office/drawing/2014/main" id="{8BA4065F-BFB5-40E2-B41E-55F8AF58CCA2}"/>
              </a:ext>
            </a:extLst>
          </p:cNvPr>
          <p:cNvGrpSpPr/>
          <p:nvPr/>
        </p:nvGrpSpPr>
        <p:grpSpPr>
          <a:xfrm>
            <a:off x="680878" y="2019404"/>
            <a:ext cx="5990774" cy="1028717"/>
            <a:chOff x="0" y="103174"/>
            <a:chExt cx="6992064" cy="551655"/>
          </a:xfrm>
        </p:grpSpPr>
        <p:sp>
          <p:nvSpPr>
            <p:cNvPr id="16" name="Rectangle: Rounded Corners 15">
              <a:extLst>
                <a:ext uri="{FF2B5EF4-FFF2-40B4-BE49-F238E27FC236}">
                  <a16:creationId xmlns:a16="http://schemas.microsoft.com/office/drawing/2014/main" id="{EB943272-C6BA-418C-B1B8-440D6AD3DF45}"/>
                </a:ext>
              </a:extLst>
            </p:cNvPr>
            <p:cNvSpPr/>
            <p:nvPr/>
          </p:nvSpPr>
          <p:spPr>
            <a:xfrm>
              <a:off x="0" y="103174"/>
              <a:ext cx="6934098" cy="551655"/>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7" name="Rectangle: Rounded Corners 4">
              <a:extLst>
                <a:ext uri="{FF2B5EF4-FFF2-40B4-BE49-F238E27FC236}">
                  <a16:creationId xmlns:a16="http://schemas.microsoft.com/office/drawing/2014/main" id="{C7DB20EA-5581-4E5E-A39C-3FB9C9B20012}"/>
                </a:ext>
              </a:extLst>
            </p:cNvPr>
            <p:cNvSpPr txBox="1"/>
            <p:nvPr/>
          </p:nvSpPr>
          <p:spPr>
            <a:xfrm>
              <a:off x="672435" y="130104"/>
              <a:ext cx="6319629" cy="49779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87630" tIns="87630" rIns="87630" bIns="87630" numCol="1" spcCol="1270" anchor="ctr" anchorCtr="0">
              <a:noAutofit/>
            </a:bodyPr>
            <a:lstStyle/>
            <a:p>
              <a:r>
                <a:rPr lang="en-US" sz="2400" dirty="0">
                  <a:solidFill>
                    <a:schemeClr val="bg1"/>
                  </a:solidFill>
                  <a:latin typeface="Arial Narrow" charset="0"/>
                  <a:ea typeface="Arial Narrow" charset="0"/>
                  <a:cs typeface="Arial Narrow" charset="0"/>
                </a:rPr>
                <a:t>The AMG8833 behaves like an infrared thermometer</a:t>
              </a:r>
            </a:p>
          </p:txBody>
        </p:sp>
      </p:grpSp>
      <p:grpSp>
        <p:nvGrpSpPr>
          <p:cNvPr id="18" name="Group 17">
            <a:extLst>
              <a:ext uri="{FF2B5EF4-FFF2-40B4-BE49-F238E27FC236}">
                <a16:creationId xmlns:a16="http://schemas.microsoft.com/office/drawing/2014/main" id="{33D41FA2-ACF7-4702-9CE4-61052ADAD936}"/>
              </a:ext>
            </a:extLst>
          </p:cNvPr>
          <p:cNvGrpSpPr/>
          <p:nvPr/>
        </p:nvGrpSpPr>
        <p:grpSpPr>
          <a:xfrm>
            <a:off x="703031" y="4544573"/>
            <a:ext cx="5929814" cy="1123606"/>
            <a:chOff x="0" y="103174"/>
            <a:chExt cx="6934098" cy="551655"/>
          </a:xfrm>
        </p:grpSpPr>
        <p:sp>
          <p:nvSpPr>
            <p:cNvPr id="19" name="Rectangle: Rounded Corners 18">
              <a:extLst>
                <a:ext uri="{FF2B5EF4-FFF2-40B4-BE49-F238E27FC236}">
                  <a16:creationId xmlns:a16="http://schemas.microsoft.com/office/drawing/2014/main" id="{9DD9227E-C169-40B8-B257-A1EB21FD90C7}"/>
                </a:ext>
              </a:extLst>
            </p:cNvPr>
            <p:cNvSpPr/>
            <p:nvPr/>
          </p:nvSpPr>
          <p:spPr>
            <a:xfrm>
              <a:off x="0" y="103174"/>
              <a:ext cx="6934098" cy="551655"/>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0" name="Rectangle: Rounded Corners 4">
              <a:extLst>
                <a:ext uri="{FF2B5EF4-FFF2-40B4-BE49-F238E27FC236}">
                  <a16:creationId xmlns:a16="http://schemas.microsoft.com/office/drawing/2014/main" id="{C5B64CF0-D87A-4A41-BE62-FF290E721B95}"/>
                </a:ext>
              </a:extLst>
            </p:cNvPr>
            <p:cNvSpPr txBox="1"/>
            <p:nvPr/>
          </p:nvSpPr>
          <p:spPr>
            <a:xfrm>
              <a:off x="602432" y="130104"/>
              <a:ext cx="6245856" cy="49779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87630" tIns="87630" rIns="87630" bIns="87630" numCol="1" spcCol="1270" anchor="ctr" anchorCtr="0">
              <a:noAutofit/>
            </a:bodyPr>
            <a:lstStyle/>
            <a:p>
              <a:r>
                <a:rPr lang="en-US" sz="2400" dirty="0">
                  <a:solidFill>
                    <a:schemeClr val="bg1"/>
                  </a:solidFill>
                  <a:latin typeface="Arial Narrow" charset="0"/>
                  <a:ea typeface="Arial Narrow" charset="0"/>
                  <a:cs typeface="Arial Narrow" charset="0"/>
                </a:rPr>
                <a:t>Requires a distance vs temperature curve for heated surface measurements</a:t>
              </a:r>
            </a:p>
          </p:txBody>
        </p:sp>
      </p:grpSp>
      <p:pic>
        <p:nvPicPr>
          <p:cNvPr id="3" name="Graphic 2" descr="Thermometer">
            <a:extLst>
              <a:ext uri="{FF2B5EF4-FFF2-40B4-BE49-F238E27FC236}">
                <a16:creationId xmlns:a16="http://schemas.microsoft.com/office/drawing/2014/main" id="{5343AB4A-99A4-45D1-8F21-F13B469850FB}"/>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20368" y="1715001"/>
            <a:ext cx="1028718" cy="1028718"/>
          </a:xfrm>
          <a:prstGeom prst="rect">
            <a:avLst/>
          </a:prstGeom>
        </p:spPr>
      </p:pic>
      <p:pic>
        <p:nvPicPr>
          <p:cNvPr id="21" name="Graphic 20" descr="Thermometer">
            <a:extLst>
              <a:ext uri="{FF2B5EF4-FFF2-40B4-BE49-F238E27FC236}">
                <a16:creationId xmlns:a16="http://schemas.microsoft.com/office/drawing/2014/main" id="{05C152B4-9D6D-4BA2-86AA-04A50C99BF0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20368" y="4317930"/>
            <a:ext cx="1028718" cy="1028718"/>
          </a:xfrm>
          <a:prstGeom prst="rect">
            <a:avLst/>
          </a:prstGeom>
        </p:spPr>
      </p:pic>
    </p:spTree>
    <p:extLst>
      <p:ext uri="{BB962C8B-B14F-4D97-AF65-F5344CB8AC3E}">
        <p14:creationId xmlns:p14="http://schemas.microsoft.com/office/powerpoint/2010/main" val="19655656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ángulo 6"/>
          <p:cNvSpPr/>
          <p:nvPr/>
        </p:nvSpPr>
        <p:spPr>
          <a:xfrm>
            <a:off x="0" y="0"/>
            <a:ext cx="12192000" cy="114575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8" name="Rectángulo 7"/>
          <p:cNvSpPr/>
          <p:nvPr/>
        </p:nvSpPr>
        <p:spPr>
          <a:xfrm>
            <a:off x="0" y="1189821"/>
            <a:ext cx="12192000" cy="110169"/>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0" name="Imagen 9"/>
          <p:cNvPicPr>
            <a:picLocks noChangeAspect="1"/>
          </p:cNvPicPr>
          <p:nvPr/>
        </p:nvPicPr>
        <p:blipFill rotWithShape="1">
          <a:blip r:embed="rId3">
            <a:lum bright="70000" contrast="-70000"/>
            <a:extLst>
              <a:ext uri="{28A0092B-C50C-407E-A947-70E740481C1C}">
                <a14:useLocalDpi xmlns:a14="http://schemas.microsoft.com/office/drawing/2010/main" val="0"/>
              </a:ext>
            </a:extLst>
          </a:blip>
          <a:srcRect r="72218"/>
          <a:stretch/>
        </p:blipFill>
        <p:spPr>
          <a:xfrm>
            <a:off x="11120380" y="220978"/>
            <a:ext cx="768885" cy="827795"/>
          </a:xfrm>
          <a:prstGeom prst="rect">
            <a:avLst/>
          </a:prstGeom>
        </p:spPr>
      </p:pic>
      <p:sp>
        <p:nvSpPr>
          <p:cNvPr id="11" name="CuadroTexto 10"/>
          <p:cNvSpPr txBox="1"/>
          <p:nvPr/>
        </p:nvSpPr>
        <p:spPr>
          <a:xfrm>
            <a:off x="457201" y="173211"/>
            <a:ext cx="10510091" cy="830997"/>
          </a:xfrm>
          <a:prstGeom prst="rect">
            <a:avLst/>
          </a:prstGeom>
          <a:noFill/>
        </p:spPr>
        <p:txBody>
          <a:bodyPr wrap="square" rtlCol="0">
            <a:spAutoFit/>
          </a:bodyPr>
          <a:lstStyle/>
          <a:p>
            <a:r>
              <a:rPr lang="en-US" sz="4800" b="1" dirty="0">
                <a:solidFill>
                  <a:schemeClr val="bg1"/>
                </a:solidFill>
                <a:latin typeface="Arial Narrow" charset="0"/>
                <a:ea typeface="Arial Narrow" charset="0"/>
                <a:cs typeface="Arial Narrow" charset="0"/>
              </a:rPr>
              <a:t>Calibration Methodology</a:t>
            </a:r>
          </a:p>
        </p:txBody>
      </p:sp>
      <p:sp>
        <p:nvSpPr>
          <p:cNvPr id="14" name="Elipse 13"/>
          <p:cNvSpPr/>
          <p:nvPr/>
        </p:nvSpPr>
        <p:spPr>
          <a:xfrm>
            <a:off x="11504823" y="6220382"/>
            <a:ext cx="462708" cy="464261"/>
          </a:xfrm>
          <a:prstGeom prst="ellipse">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5" name="CuadroTexto 14"/>
          <p:cNvSpPr txBox="1"/>
          <p:nvPr/>
        </p:nvSpPr>
        <p:spPr>
          <a:xfrm>
            <a:off x="11504823" y="6222978"/>
            <a:ext cx="462708" cy="461665"/>
          </a:xfrm>
          <a:prstGeom prst="rect">
            <a:avLst/>
          </a:prstGeom>
          <a:noFill/>
        </p:spPr>
        <p:txBody>
          <a:bodyPr wrap="square" rtlCol="0">
            <a:spAutoFit/>
          </a:bodyPr>
          <a:lstStyle/>
          <a:p>
            <a:pPr algn="ctr"/>
            <a:r>
              <a:rPr lang="es-ES_tradnl" sz="2400" dirty="0">
                <a:solidFill>
                  <a:schemeClr val="bg1"/>
                </a:solidFill>
                <a:latin typeface="Arial Narrow" charset="0"/>
                <a:ea typeface="Arial Narrow" charset="0"/>
                <a:cs typeface="Arial Narrow" charset="0"/>
              </a:rPr>
              <a:t>10</a:t>
            </a:r>
          </a:p>
        </p:txBody>
      </p:sp>
      <p:pic>
        <p:nvPicPr>
          <p:cNvPr id="4" name="Picture 3" descr="A picture containing logo&#10;&#10;Description automatically generated">
            <a:extLst>
              <a:ext uri="{FF2B5EF4-FFF2-40B4-BE49-F238E27FC236}">
                <a16:creationId xmlns:a16="http://schemas.microsoft.com/office/drawing/2014/main" id="{C3CC8253-E456-4BE5-BC55-16C6A66D1CF1}"/>
              </a:ext>
            </a:extLst>
          </p:cNvPr>
          <p:cNvPicPr>
            <a:picLocks noChangeAspect="1"/>
          </p:cNvPicPr>
          <p:nvPr/>
        </p:nvPicPr>
        <p:blipFill>
          <a:blip r:embed="rId4"/>
          <a:stretch>
            <a:fillRect/>
          </a:stretch>
        </p:blipFill>
        <p:spPr>
          <a:xfrm>
            <a:off x="11151265" y="1326624"/>
            <a:ext cx="1040735" cy="554753"/>
          </a:xfrm>
          <a:prstGeom prst="rect">
            <a:avLst/>
          </a:prstGeom>
        </p:spPr>
      </p:pic>
      <p:pic>
        <p:nvPicPr>
          <p:cNvPr id="16" name="Picture 15">
            <a:extLst>
              <a:ext uri="{FF2B5EF4-FFF2-40B4-BE49-F238E27FC236}">
                <a16:creationId xmlns:a16="http://schemas.microsoft.com/office/drawing/2014/main" id="{B34FFE67-06AC-4186-99AB-9045B8B7A739}"/>
              </a:ext>
            </a:extLst>
          </p:cNvPr>
          <p:cNvPicPr/>
          <p:nvPr/>
        </p:nvPicPr>
        <p:blipFill rotWithShape="1">
          <a:blip r:embed="rId5" cstate="print">
            <a:extLst>
              <a:ext uri="{28A0092B-C50C-407E-A947-70E740481C1C}">
                <a14:useLocalDpi xmlns:a14="http://schemas.microsoft.com/office/drawing/2010/main" val="0"/>
              </a:ext>
            </a:extLst>
          </a:blip>
          <a:srcRect l="1510" t="2405" r="2214" b="3368"/>
          <a:stretch/>
        </p:blipFill>
        <p:spPr bwMode="auto">
          <a:xfrm>
            <a:off x="201295" y="2711305"/>
            <a:ext cx="8719185" cy="3973339"/>
          </a:xfrm>
          <a:prstGeom prst="rect">
            <a:avLst/>
          </a:prstGeom>
          <a:noFill/>
          <a:ln>
            <a:noFill/>
          </a:ln>
          <a:extLst>
            <a:ext uri="{53640926-AAD7-44D8-BBD7-CCE9431645EC}">
              <a14:shadowObscured xmlns:a14="http://schemas.microsoft.com/office/drawing/2010/main"/>
            </a:ext>
          </a:extLst>
        </p:spPr>
      </p:pic>
      <p:pic>
        <p:nvPicPr>
          <p:cNvPr id="2" name="Picture 1">
            <a:extLst>
              <a:ext uri="{FF2B5EF4-FFF2-40B4-BE49-F238E27FC236}">
                <a16:creationId xmlns:a16="http://schemas.microsoft.com/office/drawing/2014/main" id="{AB9909A1-0DAB-4811-9E4B-A9483E93CB37}"/>
              </a:ext>
            </a:extLst>
          </p:cNvPr>
          <p:cNvPicPr>
            <a:picLocks noChangeAspect="1"/>
          </p:cNvPicPr>
          <p:nvPr/>
        </p:nvPicPr>
        <p:blipFill>
          <a:blip r:embed="rId6"/>
          <a:stretch>
            <a:fillRect/>
          </a:stretch>
        </p:blipFill>
        <p:spPr>
          <a:xfrm>
            <a:off x="9188213" y="3112621"/>
            <a:ext cx="2705240" cy="2685051"/>
          </a:xfrm>
          <a:prstGeom prst="rect">
            <a:avLst/>
          </a:prstGeom>
        </p:spPr>
      </p:pic>
      <p:pic>
        <p:nvPicPr>
          <p:cNvPr id="13" name="Picture 12">
            <a:extLst>
              <a:ext uri="{FF2B5EF4-FFF2-40B4-BE49-F238E27FC236}">
                <a16:creationId xmlns:a16="http://schemas.microsoft.com/office/drawing/2014/main" id="{B0BFB42A-20B5-4DDA-A2EB-46F742C8553E}"/>
              </a:ext>
            </a:extLst>
          </p:cNvPr>
          <p:cNvPicPr/>
          <p:nvPr/>
        </p:nvPicPr>
        <p:blipFill rotWithShape="1">
          <a:blip r:embed="rId7" cstate="print">
            <a:alphaModFix/>
            <a:extLst>
              <a:ext uri="{28A0092B-C50C-407E-A947-70E740481C1C}">
                <a14:useLocalDpi xmlns:a14="http://schemas.microsoft.com/office/drawing/2010/main" val="0"/>
              </a:ext>
            </a:extLst>
          </a:blip>
          <a:srcRect t="5319"/>
          <a:stretch/>
        </p:blipFill>
        <p:spPr bwMode="auto">
          <a:xfrm>
            <a:off x="3089880" y="4236720"/>
            <a:ext cx="2355880" cy="1818131"/>
          </a:xfrm>
          <a:prstGeom prst="rect">
            <a:avLst/>
          </a:prstGeom>
          <a:noFill/>
          <a:ln>
            <a:noFill/>
          </a:ln>
          <a:extLst>
            <a:ext uri="{53640926-AAD7-44D8-BBD7-CCE9431645EC}">
              <a14:shadowObscured xmlns:a14="http://schemas.microsoft.com/office/drawing/2010/main"/>
            </a:ext>
          </a:extLst>
        </p:spPr>
      </p:pic>
      <p:grpSp>
        <p:nvGrpSpPr>
          <p:cNvPr id="18" name="Group 17">
            <a:extLst>
              <a:ext uri="{FF2B5EF4-FFF2-40B4-BE49-F238E27FC236}">
                <a16:creationId xmlns:a16="http://schemas.microsoft.com/office/drawing/2014/main" id="{08E32A6B-4C85-4426-AAE1-1CAA21536A52}"/>
              </a:ext>
            </a:extLst>
          </p:cNvPr>
          <p:cNvGrpSpPr/>
          <p:nvPr/>
        </p:nvGrpSpPr>
        <p:grpSpPr>
          <a:xfrm>
            <a:off x="676463" y="1483311"/>
            <a:ext cx="9824562" cy="1028717"/>
            <a:chOff x="0" y="103174"/>
            <a:chExt cx="6992064" cy="551655"/>
          </a:xfrm>
        </p:grpSpPr>
        <p:sp>
          <p:nvSpPr>
            <p:cNvPr id="19" name="Rectangle: Rounded Corners 18">
              <a:extLst>
                <a:ext uri="{FF2B5EF4-FFF2-40B4-BE49-F238E27FC236}">
                  <a16:creationId xmlns:a16="http://schemas.microsoft.com/office/drawing/2014/main" id="{50D43107-24C9-41D1-BAD9-1E91F82A6C58}"/>
                </a:ext>
              </a:extLst>
            </p:cNvPr>
            <p:cNvSpPr/>
            <p:nvPr/>
          </p:nvSpPr>
          <p:spPr>
            <a:xfrm>
              <a:off x="0" y="103174"/>
              <a:ext cx="6934098" cy="551655"/>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0" name="Rectangle: Rounded Corners 4">
              <a:extLst>
                <a:ext uri="{FF2B5EF4-FFF2-40B4-BE49-F238E27FC236}">
                  <a16:creationId xmlns:a16="http://schemas.microsoft.com/office/drawing/2014/main" id="{B574DFBD-FD38-4D77-ADF5-9279B5CC9A7B}"/>
                </a:ext>
              </a:extLst>
            </p:cNvPr>
            <p:cNvSpPr txBox="1"/>
            <p:nvPr/>
          </p:nvSpPr>
          <p:spPr>
            <a:xfrm>
              <a:off x="57967" y="130104"/>
              <a:ext cx="6934097" cy="49779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87630" tIns="87630" rIns="87630" bIns="87630" numCol="1" spcCol="1270" anchor="ctr" anchorCtr="0">
              <a:noAutofit/>
            </a:bodyPr>
            <a:lstStyle/>
            <a:p>
              <a:r>
                <a:rPr lang="en-US" sz="2400" dirty="0">
                  <a:solidFill>
                    <a:schemeClr val="bg1"/>
                  </a:solidFill>
                  <a:latin typeface="Arial Narrow" charset="0"/>
                  <a:ea typeface="Arial Narrow" charset="0"/>
                  <a:cs typeface="Arial Narrow" charset="0"/>
                </a:rPr>
                <a:t>Due to limited access to laboratory equipment, I </a:t>
              </a:r>
              <a:r>
                <a:rPr lang="en-US" sz="2400" dirty="0">
                  <a:solidFill>
                    <a:schemeClr val="accent6"/>
                  </a:solidFill>
                  <a:latin typeface="Arial Narrow" charset="0"/>
                  <a:ea typeface="Arial Narrow" charset="0"/>
                  <a:cs typeface="Arial Narrow" charset="0"/>
                </a:rPr>
                <a:t>created</a:t>
              </a:r>
              <a:r>
                <a:rPr lang="en-US" sz="2400" dirty="0">
                  <a:solidFill>
                    <a:schemeClr val="bg1"/>
                  </a:solidFill>
                  <a:latin typeface="Arial Narrow" charset="0"/>
                  <a:ea typeface="Arial Narrow" charset="0"/>
                  <a:cs typeface="Arial Narrow" charset="0"/>
                </a:rPr>
                <a:t> a heating plate using an ON/OFF controller with a feedback loop</a:t>
              </a:r>
            </a:p>
          </p:txBody>
        </p:sp>
      </p:grpSp>
    </p:spTree>
    <p:extLst>
      <p:ext uri="{BB962C8B-B14F-4D97-AF65-F5344CB8AC3E}">
        <p14:creationId xmlns:p14="http://schemas.microsoft.com/office/powerpoint/2010/main" val="42486797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Rectángulo 6"/>
          <p:cNvSpPr/>
          <p:nvPr/>
        </p:nvSpPr>
        <p:spPr>
          <a:xfrm>
            <a:off x="0" y="0"/>
            <a:ext cx="12192000" cy="114575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8" name="Rectángulo 7"/>
          <p:cNvSpPr/>
          <p:nvPr/>
        </p:nvSpPr>
        <p:spPr>
          <a:xfrm>
            <a:off x="0" y="1189821"/>
            <a:ext cx="12192000" cy="110169"/>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0" name="Imagen 9"/>
          <p:cNvPicPr>
            <a:picLocks noChangeAspect="1"/>
          </p:cNvPicPr>
          <p:nvPr/>
        </p:nvPicPr>
        <p:blipFill rotWithShape="1">
          <a:blip r:embed="rId3">
            <a:lum bright="70000" contrast="-70000"/>
            <a:extLst>
              <a:ext uri="{28A0092B-C50C-407E-A947-70E740481C1C}">
                <a14:useLocalDpi xmlns:a14="http://schemas.microsoft.com/office/drawing/2010/main" val="0"/>
              </a:ext>
            </a:extLst>
          </a:blip>
          <a:srcRect r="72218"/>
          <a:stretch/>
        </p:blipFill>
        <p:spPr>
          <a:xfrm>
            <a:off x="11120380" y="220978"/>
            <a:ext cx="768885" cy="827795"/>
          </a:xfrm>
          <a:prstGeom prst="rect">
            <a:avLst/>
          </a:prstGeom>
        </p:spPr>
      </p:pic>
      <p:sp>
        <p:nvSpPr>
          <p:cNvPr id="11" name="CuadroTexto 10"/>
          <p:cNvSpPr txBox="1"/>
          <p:nvPr/>
        </p:nvSpPr>
        <p:spPr>
          <a:xfrm>
            <a:off x="457201" y="173211"/>
            <a:ext cx="10510091" cy="830997"/>
          </a:xfrm>
          <a:prstGeom prst="rect">
            <a:avLst/>
          </a:prstGeom>
          <a:noFill/>
        </p:spPr>
        <p:txBody>
          <a:bodyPr wrap="square" rtlCol="0">
            <a:spAutoFit/>
          </a:bodyPr>
          <a:lstStyle/>
          <a:p>
            <a:r>
              <a:rPr lang="en-US" sz="4800" b="1" dirty="0">
                <a:solidFill>
                  <a:schemeClr val="bg1"/>
                </a:solidFill>
                <a:latin typeface="Arial Narrow" charset="0"/>
                <a:ea typeface="Arial Narrow" charset="0"/>
                <a:cs typeface="Arial Narrow" charset="0"/>
              </a:rPr>
              <a:t>Calibration Methodology</a:t>
            </a:r>
          </a:p>
        </p:txBody>
      </p:sp>
      <p:sp>
        <p:nvSpPr>
          <p:cNvPr id="14" name="Elipse 13"/>
          <p:cNvSpPr/>
          <p:nvPr/>
        </p:nvSpPr>
        <p:spPr>
          <a:xfrm>
            <a:off x="11504823" y="6220382"/>
            <a:ext cx="462708" cy="464261"/>
          </a:xfrm>
          <a:prstGeom prst="ellipse">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5" name="CuadroTexto 14"/>
          <p:cNvSpPr txBox="1"/>
          <p:nvPr/>
        </p:nvSpPr>
        <p:spPr>
          <a:xfrm>
            <a:off x="11578901" y="6222978"/>
            <a:ext cx="314552" cy="461665"/>
          </a:xfrm>
          <a:prstGeom prst="rect">
            <a:avLst/>
          </a:prstGeom>
          <a:noFill/>
        </p:spPr>
        <p:txBody>
          <a:bodyPr wrap="square" rtlCol="0">
            <a:spAutoFit/>
          </a:bodyPr>
          <a:lstStyle/>
          <a:p>
            <a:pPr algn="ctr"/>
            <a:r>
              <a:rPr lang="es-ES_tradnl" sz="2400" dirty="0">
                <a:solidFill>
                  <a:schemeClr val="bg1"/>
                </a:solidFill>
                <a:latin typeface="Arial Narrow" charset="0"/>
                <a:ea typeface="Arial Narrow" charset="0"/>
                <a:cs typeface="Arial Narrow" charset="0"/>
              </a:rPr>
              <a:t>3</a:t>
            </a:r>
          </a:p>
        </p:txBody>
      </p:sp>
      <p:pic>
        <p:nvPicPr>
          <p:cNvPr id="4" name="Picture 3" descr="A picture containing logo&#10;&#10;Description automatically generated">
            <a:extLst>
              <a:ext uri="{FF2B5EF4-FFF2-40B4-BE49-F238E27FC236}">
                <a16:creationId xmlns:a16="http://schemas.microsoft.com/office/drawing/2014/main" id="{C3CC8253-E456-4BE5-BC55-16C6A66D1CF1}"/>
              </a:ext>
            </a:extLst>
          </p:cNvPr>
          <p:cNvPicPr>
            <a:picLocks noChangeAspect="1"/>
          </p:cNvPicPr>
          <p:nvPr/>
        </p:nvPicPr>
        <p:blipFill>
          <a:blip r:embed="rId4"/>
          <a:stretch>
            <a:fillRect/>
          </a:stretch>
        </p:blipFill>
        <p:spPr>
          <a:xfrm>
            <a:off x="11151265" y="1326624"/>
            <a:ext cx="1040735" cy="554753"/>
          </a:xfrm>
          <a:prstGeom prst="rect">
            <a:avLst/>
          </a:prstGeom>
        </p:spPr>
      </p:pic>
      <p:pic>
        <p:nvPicPr>
          <p:cNvPr id="17" name="Picture 16">
            <a:extLst>
              <a:ext uri="{FF2B5EF4-FFF2-40B4-BE49-F238E27FC236}">
                <a16:creationId xmlns:a16="http://schemas.microsoft.com/office/drawing/2014/main" id="{D2CE3CF0-D308-4429-B0B2-5CFD06EC15BE}"/>
              </a:ext>
            </a:extLst>
          </p:cNvPr>
          <p:cNvPicPr/>
          <p:nvPr/>
        </p:nvPicPr>
        <p:blipFill>
          <a:blip r:embed="rId5">
            <a:extLst>
              <a:ext uri="{28A0092B-C50C-407E-A947-70E740481C1C}">
                <a14:useLocalDpi xmlns:a14="http://schemas.microsoft.com/office/drawing/2010/main" val="0"/>
              </a:ext>
            </a:extLst>
          </a:blip>
          <a:srcRect/>
          <a:stretch>
            <a:fillRect/>
          </a:stretch>
        </p:blipFill>
        <p:spPr bwMode="auto">
          <a:xfrm>
            <a:off x="457201" y="1604000"/>
            <a:ext cx="7247105" cy="2246769"/>
          </a:xfrm>
          <a:prstGeom prst="rect">
            <a:avLst/>
          </a:prstGeom>
          <a:noFill/>
          <a:ln>
            <a:noFill/>
          </a:ln>
        </p:spPr>
      </p:pic>
      <p:sp>
        <p:nvSpPr>
          <p:cNvPr id="18" name="CuadroTexto 12">
            <a:extLst>
              <a:ext uri="{FF2B5EF4-FFF2-40B4-BE49-F238E27FC236}">
                <a16:creationId xmlns:a16="http://schemas.microsoft.com/office/drawing/2014/main" id="{707DD705-5A11-4CFF-ACF0-7FFCE6D8E4CF}"/>
              </a:ext>
            </a:extLst>
          </p:cNvPr>
          <p:cNvSpPr txBox="1"/>
          <p:nvPr/>
        </p:nvSpPr>
        <p:spPr>
          <a:xfrm>
            <a:off x="8114364" y="1497067"/>
            <a:ext cx="3454809" cy="1938992"/>
          </a:xfrm>
          <a:prstGeom prst="rect">
            <a:avLst/>
          </a:prstGeom>
          <a:noFill/>
        </p:spPr>
        <p:txBody>
          <a:bodyPr wrap="square" rtlCol="0">
            <a:spAutoFit/>
          </a:bodyPr>
          <a:lstStyle/>
          <a:p>
            <a:r>
              <a:rPr lang="en-US" sz="2400" dirty="0">
                <a:solidFill>
                  <a:srgbClr val="002060"/>
                </a:solidFill>
                <a:latin typeface="Arial Narrow" charset="0"/>
                <a:ea typeface="Arial Narrow" charset="0"/>
                <a:cs typeface="Arial Narrow" charset="0"/>
              </a:rPr>
              <a:t>The heating plate was calibrated using a submersible DT-11F thermometer and a BZ-R6 infrared thermometer</a:t>
            </a:r>
          </a:p>
        </p:txBody>
      </p:sp>
      <p:pic>
        <p:nvPicPr>
          <p:cNvPr id="19" name="Picture 18">
            <a:extLst>
              <a:ext uri="{FF2B5EF4-FFF2-40B4-BE49-F238E27FC236}">
                <a16:creationId xmlns:a16="http://schemas.microsoft.com/office/drawing/2014/main" id="{C2BA8EE1-296E-4583-B642-C746D7B077DF}"/>
              </a:ext>
            </a:extLst>
          </p:cNvPr>
          <p:cNvPicPr/>
          <p:nvPr/>
        </p:nvPicPr>
        <p:blipFill rotWithShape="1">
          <a:blip r:embed="rId6" cstate="print">
            <a:extLst>
              <a:ext uri="{28A0092B-C50C-407E-A947-70E740481C1C}">
                <a14:useLocalDpi xmlns:a14="http://schemas.microsoft.com/office/drawing/2010/main" val="0"/>
              </a:ext>
            </a:extLst>
          </a:blip>
          <a:srcRect l="1187" t="2051" r="1038" b="2005"/>
          <a:stretch/>
        </p:blipFill>
        <p:spPr bwMode="auto">
          <a:xfrm>
            <a:off x="224469" y="4154780"/>
            <a:ext cx="4337140" cy="2426912"/>
          </a:xfrm>
          <a:prstGeom prst="rect">
            <a:avLst/>
          </a:prstGeom>
          <a:noFill/>
        </p:spPr>
      </p:pic>
      <p:pic>
        <p:nvPicPr>
          <p:cNvPr id="20" name="Picture 19">
            <a:extLst>
              <a:ext uri="{FF2B5EF4-FFF2-40B4-BE49-F238E27FC236}">
                <a16:creationId xmlns:a16="http://schemas.microsoft.com/office/drawing/2014/main" id="{445AEF29-7454-4C95-8DCA-D90829703BB4}"/>
              </a:ext>
            </a:extLst>
          </p:cNvPr>
          <p:cNvPicPr/>
          <p:nvPr/>
        </p:nvPicPr>
        <p:blipFill rotWithShape="1">
          <a:blip r:embed="rId7" cstate="print">
            <a:extLst>
              <a:ext uri="{28A0092B-C50C-407E-A947-70E740481C1C}">
                <a14:useLocalDpi xmlns:a14="http://schemas.microsoft.com/office/drawing/2010/main" val="0"/>
              </a:ext>
            </a:extLst>
          </a:blip>
          <a:srcRect l="1398" t="2925" r="1152" b="3102"/>
          <a:stretch/>
        </p:blipFill>
        <p:spPr bwMode="auto">
          <a:xfrm>
            <a:off x="4956049" y="3850769"/>
            <a:ext cx="6433350" cy="2833873"/>
          </a:xfrm>
          <a:prstGeom prst="rect">
            <a:avLst/>
          </a:prstGeom>
          <a:noFill/>
        </p:spPr>
      </p:pic>
    </p:spTree>
    <p:extLst>
      <p:ext uri="{BB962C8B-B14F-4D97-AF65-F5344CB8AC3E}">
        <p14:creationId xmlns:p14="http://schemas.microsoft.com/office/powerpoint/2010/main" val="37258307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09D8C70-F593-4578-A7D5-CA12894354DC}"/>
              </a:ext>
            </a:extLst>
          </p:cNvPr>
          <p:cNvPicPr>
            <a:picLocks noChangeAspect="1"/>
          </p:cNvPicPr>
          <p:nvPr/>
        </p:nvPicPr>
        <p:blipFill>
          <a:blip r:embed="rId3"/>
          <a:stretch>
            <a:fillRect/>
          </a:stretch>
        </p:blipFill>
        <p:spPr>
          <a:xfrm>
            <a:off x="0" y="4334385"/>
            <a:ext cx="7500510" cy="2420045"/>
          </a:xfrm>
          <a:prstGeom prst="rect">
            <a:avLst/>
          </a:prstGeom>
        </p:spPr>
      </p:pic>
      <p:sp>
        <p:nvSpPr>
          <p:cNvPr id="7" name="Rectángulo 6"/>
          <p:cNvSpPr/>
          <p:nvPr/>
        </p:nvSpPr>
        <p:spPr>
          <a:xfrm>
            <a:off x="0" y="0"/>
            <a:ext cx="12192000" cy="114575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8" name="Rectángulo 7"/>
          <p:cNvSpPr/>
          <p:nvPr/>
        </p:nvSpPr>
        <p:spPr>
          <a:xfrm>
            <a:off x="0" y="1189821"/>
            <a:ext cx="12192000" cy="110169"/>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0" name="Imagen 9"/>
          <p:cNvPicPr>
            <a:picLocks noChangeAspect="1"/>
          </p:cNvPicPr>
          <p:nvPr/>
        </p:nvPicPr>
        <p:blipFill rotWithShape="1">
          <a:blip r:embed="rId4">
            <a:lum bright="70000" contrast="-70000"/>
            <a:extLst>
              <a:ext uri="{28A0092B-C50C-407E-A947-70E740481C1C}">
                <a14:useLocalDpi xmlns:a14="http://schemas.microsoft.com/office/drawing/2010/main" val="0"/>
              </a:ext>
            </a:extLst>
          </a:blip>
          <a:srcRect r="72218"/>
          <a:stretch/>
        </p:blipFill>
        <p:spPr>
          <a:xfrm>
            <a:off x="11120380" y="220978"/>
            <a:ext cx="768885" cy="827795"/>
          </a:xfrm>
          <a:prstGeom prst="rect">
            <a:avLst/>
          </a:prstGeom>
        </p:spPr>
      </p:pic>
      <p:sp>
        <p:nvSpPr>
          <p:cNvPr id="11" name="CuadroTexto 10"/>
          <p:cNvSpPr txBox="1"/>
          <p:nvPr/>
        </p:nvSpPr>
        <p:spPr>
          <a:xfrm>
            <a:off x="457201" y="173211"/>
            <a:ext cx="10510091" cy="830997"/>
          </a:xfrm>
          <a:prstGeom prst="rect">
            <a:avLst/>
          </a:prstGeom>
          <a:noFill/>
        </p:spPr>
        <p:txBody>
          <a:bodyPr wrap="square" rtlCol="0">
            <a:spAutoFit/>
          </a:bodyPr>
          <a:lstStyle/>
          <a:p>
            <a:r>
              <a:rPr lang="en-US" sz="4800" b="1" dirty="0">
                <a:solidFill>
                  <a:schemeClr val="bg1"/>
                </a:solidFill>
                <a:latin typeface="Arial Narrow" charset="0"/>
                <a:ea typeface="Arial Narrow" charset="0"/>
                <a:cs typeface="Arial Narrow" charset="0"/>
              </a:rPr>
              <a:t>Calibration Methodology</a:t>
            </a:r>
          </a:p>
        </p:txBody>
      </p:sp>
      <p:sp>
        <p:nvSpPr>
          <p:cNvPr id="14" name="Elipse 13"/>
          <p:cNvSpPr/>
          <p:nvPr/>
        </p:nvSpPr>
        <p:spPr>
          <a:xfrm>
            <a:off x="11504823" y="6220382"/>
            <a:ext cx="462708" cy="464261"/>
          </a:xfrm>
          <a:prstGeom prst="ellipse">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5" name="CuadroTexto 14"/>
          <p:cNvSpPr txBox="1"/>
          <p:nvPr/>
        </p:nvSpPr>
        <p:spPr>
          <a:xfrm>
            <a:off x="11578901" y="6222978"/>
            <a:ext cx="314552" cy="461665"/>
          </a:xfrm>
          <a:prstGeom prst="rect">
            <a:avLst/>
          </a:prstGeom>
          <a:noFill/>
        </p:spPr>
        <p:txBody>
          <a:bodyPr wrap="square" rtlCol="0">
            <a:spAutoFit/>
          </a:bodyPr>
          <a:lstStyle/>
          <a:p>
            <a:pPr algn="ctr"/>
            <a:r>
              <a:rPr lang="es-ES_tradnl" sz="2400" dirty="0">
                <a:solidFill>
                  <a:schemeClr val="bg1"/>
                </a:solidFill>
                <a:latin typeface="Arial Narrow" charset="0"/>
                <a:ea typeface="Arial Narrow" charset="0"/>
                <a:cs typeface="Arial Narrow" charset="0"/>
              </a:rPr>
              <a:t>3</a:t>
            </a:r>
          </a:p>
        </p:txBody>
      </p:sp>
      <p:pic>
        <p:nvPicPr>
          <p:cNvPr id="4" name="Picture 3" descr="A picture containing logo&#10;&#10;Description automatically generated">
            <a:extLst>
              <a:ext uri="{FF2B5EF4-FFF2-40B4-BE49-F238E27FC236}">
                <a16:creationId xmlns:a16="http://schemas.microsoft.com/office/drawing/2014/main" id="{C3CC8253-E456-4BE5-BC55-16C6A66D1CF1}"/>
              </a:ext>
            </a:extLst>
          </p:cNvPr>
          <p:cNvPicPr>
            <a:picLocks noChangeAspect="1"/>
          </p:cNvPicPr>
          <p:nvPr/>
        </p:nvPicPr>
        <p:blipFill>
          <a:blip r:embed="rId5"/>
          <a:stretch>
            <a:fillRect/>
          </a:stretch>
        </p:blipFill>
        <p:spPr>
          <a:xfrm>
            <a:off x="11151265" y="1326624"/>
            <a:ext cx="1040735" cy="554753"/>
          </a:xfrm>
          <a:prstGeom prst="rect">
            <a:avLst/>
          </a:prstGeom>
        </p:spPr>
      </p:pic>
      <p:sp>
        <p:nvSpPr>
          <p:cNvPr id="18" name="CuadroTexto 12">
            <a:extLst>
              <a:ext uri="{FF2B5EF4-FFF2-40B4-BE49-F238E27FC236}">
                <a16:creationId xmlns:a16="http://schemas.microsoft.com/office/drawing/2014/main" id="{707DD705-5A11-4CFF-ACF0-7FFCE6D8E4CF}"/>
              </a:ext>
            </a:extLst>
          </p:cNvPr>
          <p:cNvSpPr txBox="1"/>
          <p:nvPr/>
        </p:nvSpPr>
        <p:spPr>
          <a:xfrm>
            <a:off x="457201" y="1497067"/>
            <a:ext cx="5638799" cy="1569660"/>
          </a:xfrm>
          <a:prstGeom prst="rect">
            <a:avLst/>
          </a:prstGeom>
          <a:noFill/>
        </p:spPr>
        <p:txBody>
          <a:bodyPr wrap="square" rtlCol="0">
            <a:spAutoFit/>
          </a:bodyPr>
          <a:lstStyle/>
          <a:p>
            <a:r>
              <a:rPr lang="en-US" sz="2400" dirty="0">
                <a:solidFill>
                  <a:srgbClr val="002060"/>
                </a:solidFill>
                <a:latin typeface="Arial Narrow" charset="0"/>
                <a:ea typeface="Arial Narrow" charset="0"/>
                <a:cs typeface="Arial Narrow" charset="0"/>
              </a:rPr>
              <a:t>The calibration of the heating plate implemented, does not possess the same temperature range as commercial heating plates (mostly because the AMG8833 only measures up to 80°C)</a:t>
            </a:r>
          </a:p>
        </p:txBody>
      </p:sp>
      <p:sp>
        <p:nvSpPr>
          <p:cNvPr id="12" name="CuadroTexto 12">
            <a:extLst>
              <a:ext uri="{FF2B5EF4-FFF2-40B4-BE49-F238E27FC236}">
                <a16:creationId xmlns:a16="http://schemas.microsoft.com/office/drawing/2014/main" id="{2508819C-DF80-4FD7-81D9-94007F7BB9A4}"/>
              </a:ext>
            </a:extLst>
          </p:cNvPr>
          <p:cNvSpPr txBox="1"/>
          <p:nvPr/>
        </p:nvSpPr>
        <p:spPr>
          <a:xfrm>
            <a:off x="457201" y="3401367"/>
            <a:ext cx="6476162" cy="461665"/>
          </a:xfrm>
          <a:prstGeom prst="rect">
            <a:avLst/>
          </a:prstGeom>
          <a:noFill/>
        </p:spPr>
        <p:txBody>
          <a:bodyPr wrap="square" rtlCol="0">
            <a:spAutoFit/>
          </a:bodyPr>
          <a:lstStyle/>
          <a:p>
            <a:r>
              <a:rPr lang="en-US" sz="2400" dirty="0">
                <a:solidFill>
                  <a:srgbClr val="002060"/>
                </a:solidFill>
                <a:latin typeface="Arial Narrow" charset="0"/>
                <a:ea typeface="Arial Narrow" charset="0"/>
                <a:cs typeface="Arial Narrow" charset="0"/>
              </a:rPr>
              <a:t>The uncertainty values are on par with commercial ones</a:t>
            </a:r>
          </a:p>
        </p:txBody>
      </p:sp>
      <p:sp>
        <p:nvSpPr>
          <p:cNvPr id="13" name="CuadroTexto 12">
            <a:extLst>
              <a:ext uri="{FF2B5EF4-FFF2-40B4-BE49-F238E27FC236}">
                <a16:creationId xmlns:a16="http://schemas.microsoft.com/office/drawing/2014/main" id="{DE179455-EC17-42DA-8B1E-F46C07224582}"/>
              </a:ext>
            </a:extLst>
          </p:cNvPr>
          <p:cNvSpPr txBox="1"/>
          <p:nvPr/>
        </p:nvSpPr>
        <p:spPr>
          <a:xfrm>
            <a:off x="8119470" y="2281897"/>
            <a:ext cx="3031795" cy="3416320"/>
          </a:xfrm>
          <a:prstGeom prst="rect">
            <a:avLst/>
          </a:prstGeom>
          <a:noFill/>
        </p:spPr>
        <p:txBody>
          <a:bodyPr wrap="square" rtlCol="0">
            <a:spAutoFit/>
          </a:bodyPr>
          <a:lstStyle/>
          <a:p>
            <a:r>
              <a:rPr lang="en-US" sz="2400" dirty="0">
                <a:solidFill>
                  <a:srgbClr val="002060"/>
                </a:solidFill>
                <a:latin typeface="Arial Narrow" charset="0"/>
                <a:ea typeface="Arial Narrow" charset="0"/>
                <a:cs typeface="Arial Narrow" charset="0"/>
              </a:rPr>
              <a:t>It is easy to replicate and has a low cost; approximately 100K COP</a:t>
            </a:r>
          </a:p>
          <a:p>
            <a:endParaRPr lang="en-US" sz="2400" dirty="0">
              <a:solidFill>
                <a:srgbClr val="002060"/>
              </a:solidFill>
              <a:latin typeface="Arial Narrow" charset="0"/>
              <a:ea typeface="Arial Narrow" charset="0"/>
              <a:cs typeface="Arial Narrow" charset="0"/>
            </a:endParaRPr>
          </a:p>
          <a:p>
            <a:endParaRPr lang="en-US" sz="2400" dirty="0">
              <a:solidFill>
                <a:srgbClr val="002060"/>
              </a:solidFill>
              <a:latin typeface="Arial Narrow" charset="0"/>
              <a:ea typeface="Arial Narrow" charset="0"/>
              <a:cs typeface="Arial Narrow" charset="0"/>
            </a:endParaRPr>
          </a:p>
          <a:p>
            <a:endParaRPr lang="en-US" sz="2400" dirty="0">
              <a:solidFill>
                <a:srgbClr val="002060"/>
              </a:solidFill>
              <a:latin typeface="Arial Narrow" charset="0"/>
              <a:ea typeface="Arial Narrow" charset="0"/>
              <a:cs typeface="Arial Narrow" charset="0"/>
            </a:endParaRPr>
          </a:p>
          <a:p>
            <a:r>
              <a:rPr lang="en-US" sz="2400" dirty="0">
                <a:solidFill>
                  <a:srgbClr val="002060"/>
                </a:solidFill>
                <a:latin typeface="Arial Narrow" charset="0"/>
                <a:ea typeface="Arial Narrow" charset="0"/>
                <a:cs typeface="Arial Narrow" charset="0"/>
              </a:rPr>
              <a:t>Temperature controlled heating plates can be found from 1M COP</a:t>
            </a:r>
          </a:p>
        </p:txBody>
      </p:sp>
      <p:sp>
        <p:nvSpPr>
          <p:cNvPr id="16" name="Rectangle: Rounded Corners 15">
            <a:extLst>
              <a:ext uri="{FF2B5EF4-FFF2-40B4-BE49-F238E27FC236}">
                <a16:creationId xmlns:a16="http://schemas.microsoft.com/office/drawing/2014/main" id="{AC665BE1-240E-40B3-B55F-39CA88174523}"/>
              </a:ext>
            </a:extLst>
          </p:cNvPr>
          <p:cNvSpPr/>
          <p:nvPr/>
        </p:nvSpPr>
        <p:spPr>
          <a:xfrm>
            <a:off x="8027517" y="2281896"/>
            <a:ext cx="3123748" cy="1285269"/>
          </a:xfrm>
          <a:prstGeom prst="round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7" name="Rectangle: Rounded Corners 16">
            <a:extLst>
              <a:ext uri="{FF2B5EF4-FFF2-40B4-BE49-F238E27FC236}">
                <a16:creationId xmlns:a16="http://schemas.microsoft.com/office/drawing/2014/main" id="{B3CE21C0-FF0F-44BD-9337-E8A98A0AB0DD}"/>
              </a:ext>
            </a:extLst>
          </p:cNvPr>
          <p:cNvSpPr/>
          <p:nvPr/>
        </p:nvSpPr>
        <p:spPr>
          <a:xfrm>
            <a:off x="7920696" y="4463188"/>
            <a:ext cx="3123748" cy="1285269"/>
          </a:xfrm>
          <a:prstGeom prst="round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42636847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Diagram&#10;&#10;Description automatically generated">
            <a:extLst>
              <a:ext uri="{FF2B5EF4-FFF2-40B4-BE49-F238E27FC236}">
                <a16:creationId xmlns:a16="http://schemas.microsoft.com/office/drawing/2014/main" id="{BAFB3369-5061-4CB1-8A0C-E3AE0468703E}"/>
              </a:ext>
            </a:extLst>
          </p:cNvPr>
          <p:cNvPicPr>
            <a:picLocks noChangeAspect="1"/>
          </p:cNvPicPr>
          <p:nvPr/>
        </p:nvPicPr>
        <p:blipFill>
          <a:blip r:embed="rId3"/>
          <a:stretch>
            <a:fillRect/>
          </a:stretch>
        </p:blipFill>
        <p:spPr>
          <a:xfrm>
            <a:off x="7098781" y="1460251"/>
            <a:ext cx="4882604" cy="5212999"/>
          </a:xfrm>
          <a:prstGeom prst="rect">
            <a:avLst/>
          </a:prstGeom>
        </p:spPr>
      </p:pic>
      <p:sp>
        <p:nvSpPr>
          <p:cNvPr id="7" name="Rectángulo 6"/>
          <p:cNvSpPr/>
          <p:nvPr/>
        </p:nvSpPr>
        <p:spPr>
          <a:xfrm>
            <a:off x="0" y="0"/>
            <a:ext cx="12192000" cy="114575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8" name="Rectángulo 7"/>
          <p:cNvSpPr/>
          <p:nvPr/>
        </p:nvSpPr>
        <p:spPr>
          <a:xfrm>
            <a:off x="0" y="1189821"/>
            <a:ext cx="12192000" cy="110169"/>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0" name="Imagen 9"/>
          <p:cNvPicPr>
            <a:picLocks noChangeAspect="1"/>
          </p:cNvPicPr>
          <p:nvPr/>
        </p:nvPicPr>
        <p:blipFill rotWithShape="1">
          <a:blip r:embed="rId4">
            <a:lum bright="70000" contrast="-70000"/>
            <a:extLst>
              <a:ext uri="{28A0092B-C50C-407E-A947-70E740481C1C}">
                <a14:useLocalDpi xmlns:a14="http://schemas.microsoft.com/office/drawing/2010/main" val="0"/>
              </a:ext>
            </a:extLst>
          </a:blip>
          <a:srcRect r="72218"/>
          <a:stretch/>
        </p:blipFill>
        <p:spPr>
          <a:xfrm>
            <a:off x="11120380" y="220978"/>
            <a:ext cx="768885" cy="827795"/>
          </a:xfrm>
          <a:prstGeom prst="rect">
            <a:avLst/>
          </a:prstGeom>
        </p:spPr>
      </p:pic>
      <p:sp>
        <p:nvSpPr>
          <p:cNvPr id="11" name="CuadroTexto 10"/>
          <p:cNvSpPr txBox="1"/>
          <p:nvPr/>
        </p:nvSpPr>
        <p:spPr>
          <a:xfrm>
            <a:off x="457201" y="173211"/>
            <a:ext cx="10510091" cy="830997"/>
          </a:xfrm>
          <a:prstGeom prst="rect">
            <a:avLst/>
          </a:prstGeom>
          <a:noFill/>
        </p:spPr>
        <p:txBody>
          <a:bodyPr wrap="square" rtlCol="0">
            <a:spAutoFit/>
          </a:bodyPr>
          <a:lstStyle/>
          <a:p>
            <a:r>
              <a:rPr lang="en-US" sz="4800" b="1" dirty="0">
                <a:solidFill>
                  <a:schemeClr val="bg1"/>
                </a:solidFill>
                <a:latin typeface="Arial Narrow" charset="0"/>
                <a:ea typeface="Arial Narrow" charset="0"/>
                <a:cs typeface="Arial Narrow" charset="0"/>
              </a:rPr>
              <a:t>Calibration Methodology</a:t>
            </a:r>
          </a:p>
        </p:txBody>
      </p:sp>
      <p:pic>
        <p:nvPicPr>
          <p:cNvPr id="13" name="c4eb59a0-aa84-49e8-b059-9ebbd19e0554" descr="Image">
            <a:extLst>
              <a:ext uri="{FF2B5EF4-FFF2-40B4-BE49-F238E27FC236}">
                <a16:creationId xmlns:a16="http://schemas.microsoft.com/office/drawing/2014/main" id="{B33E4CAB-B76D-4D63-8797-313B37BBF559}"/>
              </a:ext>
            </a:extLst>
          </p:cNvPr>
          <p:cNvPicPr/>
          <p:nvPr/>
        </p:nvPicPr>
        <p:blipFill rotWithShape="1">
          <a:blip r:embed="rId5" cstate="print">
            <a:extLst>
              <a:ext uri="{28A0092B-C50C-407E-A947-70E740481C1C}">
                <a14:useLocalDpi xmlns:a14="http://schemas.microsoft.com/office/drawing/2010/main" val="0"/>
              </a:ext>
            </a:extLst>
          </a:blip>
          <a:srcRect l="25766" t="42696" r="24364" b="23720"/>
          <a:stretch/>
        </p:blipFill>
        <p:spPr bwMode="auto">
          <a:xfrm>
            <a:off x="5241429" y="1599408"/>
            <a:ext cx="1627236" cy="1486825"/>
          </a:xfrm>
          <a:prstGeom prst="rect">
            <a:avLst/>
          </a:prstGeom>
          <a:noFill/>
          <a:ln>
            <a:noFill/>
          </a:ln>
          <a:extLst>
            <a:ext uri="{53640926-AAD7-44D8-BBD7-CCE9431645EC}">
              <a14:shadowObscured xmlns:a14="http://schemas.microsoft.com/office/drawing/2010/main"/>
            </a:ext>
          </a:extLst>
        </p:spPr>
      </p:pic>
      <p:pic>
        <p:nvPicPr>
          <p:cNvPr id="4" name="Picture 3" descr="A picture containing logo&#10;&#10;Description automatically generated">
            <a:extLst>
              <a:ext uri="{FF2B5EF4-FFF2-40B4-BE49-F238E27FC236}">
                <a16:creationId xmlns:a16="http://schemas.microsoft.com/office/drawing/2014/main" id="{C3CC8253-E456-4BE5-BC55-16C6A66D1CF1}"/>
              </a:ext>
            </a:extLst>
          </p:cNvPr>
          <p:cNvPicPr>
            <a:picLocks noChangeAspect="1"/>
          </p:cNvPicPr>
          <p:nvPr/>
        </p:nvPicPr>
        <p:blipFill>
          <a:blip r:embed="rId6"/>
          <a:stretch>
            <a:fillRect/>
          </a:stretch>
        </p:blipFill>
        <p:spPr>
          <a:xfrm>
            <a:off x="11151265" y="1326624"/>
            <a:ext cx="1040735" cy="554753"/>
          </a:xfrm>
          <a:prstGeom prst="rect">
            <a:avLst/>
          </a:prstGeom>
        </p:spPr>
      </p:pic>
      <p:sp>
        <p:nvSpPr>
          <p:cNvPr id="14" name="Elipse 13"/>
          <p:cNvSpPr/>
          <p:nvPr/>
        </p:nvSpPr>
        <p:spPr>
          <a:xfrm>
            <a:off x="11504823" y="6220382"/>
            <a:ext cx="462708" cy="464261"/>
          </a:xfrm>
          <a:prstGeom prst="ellipse">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5" name="CuadroTexto 14"/>
          <p:cNvSpPr txBox="1"/>
          <p:nvPr/>
        </p:nvSpPr>
        <p:spPr>
          <a:xfrm>
            <a:off x="11430744" y="6222978"/>
            <a:ext cx="629175" cy="461665"/>
          </a:xfrm>
          <a:prstGeom prst="rect">
            <a:avLst/>
          </a:prstGeom>
          <a:noFill/>
        </p:spPr>
        <p:txBody>
          <a:bodyPr wrap="square" rtlCol="0">
            <a:spAutoFit/>
          </a:bodyPr>
          <a:lstStyle/>
          <a:p>
            <a:pPr algn="ctr"/>
            <a:r>
              <a:rPr lang="es-ES_tradnl" sz="2400" dirty="0">
                <a:solidFill>
                  <a:schemeClr val="bg1"/>
                </a:solidFill>
                <a:latin typeface="Arial Narrow" charset="0"/>
                <a:ea typeface="Arial Narrow" charset="0"/>
                <a:cs typeface="Arial Narrow" charset="0"/>
              </a:rPr>
              <a:t>11</a:t>
            </a:r>
          </a:p>
        </p:txBody>
      </p:sp>
      <p:pic>
        <p:nvPicPr>
          <p:cNvPr id="21" name="1faaa287-db01-46eb-9627-3891db785357" descr="Image">
            <a:extLst>
              <a:ext uri="{FF2B5EF4-FFF2-40B4-BE49-F238E27FC236}">
                <a16:creationId xmlns:a16="http://schemas.microsoft.com/office/drawing/2014/main" id="{65432AE7-5DC3-4FA5-8617-B470F596C6E2}"/>
              </a:ext>
            </a:extLst>
          </p:cNvPr>
          <p:cNvPicPr/>
          <p:nvPr/>
        </p:nvPicPr>
        <p:blipFill rotWithShape="1">
          <a:blip r:embed="rId7" r:link="rId8" cstate="print">
            <a:extLst>
              <a:ext uri="{28A0092B-C50C-407E-A947-70E740481C1C}">
                <a14:useLocalDpi xmlns:a14="http://schemas.microsoft.com/office/drawing/2010/main" val="0"/>
              </a:ext>
            </a:extLst>
          </a:blip>
          <a:srcRect l="27981" t="24537" r="40187" b="46587"/>
          <a:stretch>
            <a:fillRect/>
          </a:stretch>
        </p:blipFill>
        <p:spPr bwMode="auto">
          <a:xfrm>
            <a:off x="7098781" y="1604000"/>
            <a:ext cx="1522326" cy="1477643"/>
          </a:xfrm>
          <a:prstGeom prst="rect">
            <a:avLst/>
          </a:prstGeom>
          <a:noFill/>
          <a:ln>
            <a:noFill/>
          </a:ln>
          <a:extLst>
            <a:ext uri="{53640926-AAD7-44D8-BBD7-CCE9431645EC}">
              <a14:shadowObscured xmlns:a14="http://schemas.microsoft.com/office/drawing/2010/main"/>
            </a:ext>
          </a:extLst>
        </p:spPr>
      </p:pic>
      <p:sp>
        <p:nvSpPr>
          <p:cNvPr id="2" name="Rectangle 1">
            <a:extLst>
              <a:ext uri="{FF2B5EF4-FFF2-40B4-BE49-F238E27FC236}">
                <a16:creationId xmlns:a16="http://schemas.microsoft.com/office/drawing/2014/main" id="{6D5FD70C-BDA4-4E90-987B-15DA7E9274D1}"/>
              </a:ext>
            </a:extLst>
          </p:cNvPr>
          <p:cNvSpPr/>
          <p:nvPr/>
        </p:nvSpPr>
        <p:spPr>
          <a:xfrm>
            <a:off x="9017540" y="1924492"/>
            <a:ext cx="1643975" cy="499730"/>
          </a:xfrm>
          <a:prstGeom prst="rect">
            <a:avLst/>
          </a:prstGeom>
          <a:solidFill>
            <a:schemeClr val="accent1">
              <a:alpha val="3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F2AC2B86-825B-407B-9B60-E493CA81E974}"/>
              </a:ext>
            </a:extLst>
          </p:cNvPr>
          <p:cNvSpPr/>
          <p:nvPr/>
        </p:nvSpPr>
        <p:spPr>
          <a:xfrm>
            <a:off x="9081339" y="2597307"/>
            <a:ext cx="1551222" cy="581828"/>
          </a:xfrm>
          <a:prstGeom prst="rect">
            <a:avLst/>
          </a:prstGeom>
          <a:solidFill>
            <a:schemeClr val="accent1">
              <a:alpha val="3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4" name="Picture 23">
            <a:extLst>
              <a:ext uri="{FF2B5EF4-FFF2-40B4-BE49-F238E27FC236}">
                <a16:creationId xmlns:a16="http://schemas.microsoft.com/office/drawing/2014/main" id="{0D6352B3-31B3-4398-AEAF-DA7E780513D3}"/>
              </a:ext>
            </a:extLst>
          </p:cNvPr>
          <p:cNvPicPr/>
          <p:nvPr/>
        </p:nvPicPr>
        <p:blipFill rotWithShape="1">
          <a:blip r:embed="rId9">
            <a:extLst>
              <a:ext uri="{28A0092B-C50C-407E-A947-70E740481C1C}">
                <a14:useLocalDpi xmlns:a14="http://schemas.microsoft.com/office/drawing/2010/main" val="0"/>
              </a:ext>
            </a:extLst>
          </a:blip>
          <a:srcRect l="1406" t="2315" r="1336" b="1895"/>
          <a:stretch/>
        </p:blipFill>
        <p:spPr bwMode="auto">
          <a:xfrm>
            <a:off x="372624" y="3276600"/>
            <a:ext cx="6515541" cy="3408043"/>
          </a:xfrm>
          <a:prstGeom prst="rect">
            <a:avLst/>
          </a:prstGeom>
          <a:noFill/>
        </p:spPr>
      </p:pic>
      <p:grpSp>
        <p:nvGrpSpPr>
          <p:cNvPr id="16" name="Group 15">
            <a:extLst>
              <a:ext uri="{FF2B5EF4-FFF2-40B4-BE49-F238E27FC236}">
                <a16:creationId xmlns:a16="http://schemas.microsoft.com/office/drawing/2014/main" id="{BFEA55B1-5DDA-450E-8CC6-C486ED76B908}"/>
              </a:ext>
            </a:extLst>
          </p:cNvPr>
          <p:cNvGrpSpPr/>
          <p:nvPr/>
        </p:nvGrpSpPr>
        <p:grpSpPr>
          <a:xfrm>
            <a:off x="1188946" y="1646776"/>
            <a:ext cx="3379677" cy="1283038"/>
            <a:chOff x="0" y="103174"/>
            <a:chExt cx="6992064" cy="551655"/>
          </a:xfrm>
        </p:grpSpPr>
        <p:sp>
          <p:nvSpPr>
            <p:cNvPr id="17" name="Rectangle: Rounded Corners 16">
              <a:extLst>
                <a:ext uri="{FF2B5EF4-FFF2-40B4-BE49-F238E27FC236}">
                  <a16:creationId xmlns:a16="http://schemas.microsoft.com/office/drawing/2014/main" id="{957DA411-CBA3-424A-97CF-BE934C3C09E3}"/>
                </a:ext>
              </a:extLst>
            </p:cNvPr>
            <p:cNvSpPr/>
            <p:nvPr/>
          </p:nvSpPr>
          <p:spPr>
            <a:xfrm>
              <a:off x="0" y="103174"/>
              <a:ext cx="6934098" cy="551655"/>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9" name="Rectangle: Rounded Corners 4">
              <a:extLst>
                <a:ext uri="{FF2B5EF4-FFF2-40B4-BE49-F238E27FC236}">
                  <a16:creationId xmlns:a16="http://schemas.microsoft.com/office/drawing/2014/main" id="{675638C7-A92A-48C1-8755-30953F0D477B}"/>
                </a:ext>
              </a:extLst>
            </p:cNvPr>
            <p:cNvSpPr txBox="1"/>
            <p:nvPr/>
          </p:nvSpPr>
          <p:spPr>
            <a:xfrm>
              <a:off x="57967" y="130104"/>
              <a:ext cx="6934097" cy="49779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87630" tIns="87630" rIns="87630" bIns="87630" numCol="1" spcCol="1270" anchor="ctr" anchorCtr="0">
              <a:noAutofit/>
            </a:bodyPr>
            <a:lstStyle/>
            <a:p>
              <a:r>
                <a:rPr lang="en-US" sz="2400" dirty="0">
                  <a:solidFill>
                    <a:schemeClr val="bg1"/>
                  </a:solidFill>
                  <a:latin typeface="Arial Narrow" charset="0"/>
                  <a:ea typeface="Arial Narrow" charset="0"/>
                  <a:cs typeface="Arial Narrow" charset="0"/>
                </a:rPr>
                <a:t>The AMG8833 was first calibrated using the thermal bath as the heated surface</a:t>
              </a:r>
            </a:p>
          </p:txBody>
        </p:sp>
      </p:grpSp>
    </p:spTree>
    <p:extLst>
      <p:ext uri="{BB962C8B-B14F-4D97-AF65-F5344CB8AC3E}">
        <p14:creationId xmlns:p14="http://schemas.microsoft.com/office/powerpoint/2010/main" val="13689592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descr="Diagram&#10;&#10;Description automatically generated">
            <a:extLst>
              <a:ext uri="{FF2B5EF4-FFF2-40B4-BE49-F238E27FC236}">
                <a16:creationId xmlns:a16="http://schemas.microsoft.com/office/drawing/2014/main" id="{01ADA452-146A-44CD-A34C-1F22971514D3}"/>
              </a:ext>
            </a:extLst>
          </p:cNvPr>
          <p:cNvPicPr>
            <a:picLocks noChangeAspect="1"/>
          </p:cNvPicPr>
          <p:nvPr/>
        </p:nvPicPr>
        <p:blipFill>
          <a:blip r:embed="rId3"/>
          <a:stretch>
            <a:fillRect/>
          </a:stretch>
        </p:blipFill>
        <p:spPr>
          <a:xfrm>
            <a:off x="7098781" y="1481034"/>
            <a:ext cx="4882604" cy="5044458"/>
          </a:xfrm>
          <a:prstGeom prst="rect">
            <a:avLst/>
          </a:prstGeom>
        </p:spPr>
      </p:pic>
      <p:sp>
        <p:nvSpPr>
          <p:cNvPr id="7" name="Rectángulo 6"/>
          <p:cNvSpPr/>
          <p:nvPr/>
        </p:nvSpPr>
        <p:spPr>
          <a:xfrm>
            <a:off x="0" y="0"/>
            <a:ext cx="12192000" cy="114575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8" name="Rectángulo 7"/>
          <p:cNvSpPr/>
          <p:nvPr/>
        </p:nvSpPr>
        <p:spPr>
          <a:xfrm>
            <a:off x="0" y="1189821"/>
            <a:ext cx="12192000" cy="110169"/>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0" name="Imagen 9"/>
          <p:cNvPicPr>
            <a:picLocks noChangeAspect="1"/>
          </p:cNvPicPr>
          <p:nvPr/>
        </p:nvPicPr>
        <p:blipFill rotWithShape="1">
          <a:blip r:embed="rId4">
            <a:lum bright="70000" contrast="-70000"/>
            <a:extLst>
              <a:ext uri="{28A0092B-C50C-407E-A947-70E740481C1C}">
                <a14:useLocalDpi xmlns:a14="http://schemas.microsoft.com/office/drawing/2010/main" val="0"/>
              </a:ext>
            </a:extLst>
          </a:blip>
          <a:srcRect r="72218"/>
          <a:stretch/>
        </p:blipFill>
        <p:spPr>
          <a:xfrm>
            <a:off x="11120380" y="220978"/>
            <a:ext cx="768885" cy="827795"/>
          </a:xfrm>
          <a:prstGeom prst="rect">
            <a:avLst/>
          </a:prstGeom>
        </p:spPr>
      </p:pic>
      <p:sp>
        <p:nvSpPr>
          <p:cNvPr id="11" name="CuadroTexto 10"/>
          <p:cNvSpPr txBox="1"/>
          <p:nvPr/>
        </p:nvSpPr>
        <p:spPr>
          <a:xfrm>
            <a:off x="457201" y="173211"/>
            <a:ext cx="10510091" cy="830997"/>
          </a:xfrm>
          <a:prstGeom prst="rect">
            <a:avLst/>
          </a:prstGeom>
          <a:noFill/>
        </p:spPr>
        <p:txBody>
          <a:bodyPr wrap="square" rtlCol="0">
            <a:spAutoFit/>
          </a:bodyPr>
          <a:lstStyle/>
          <a:p>
            <a:r>
              <a:rPr lang="en-US" sz="4800" b="1" dirty="0">
                <a:solidFill>
                  <a:schemeClr val="bg1"/>
                </a:solidFill>
                <a:latin typeface="Arial Narrow" charset="0"/>
                <a:ea typeface="Arial Narrow" charset="0"/>
                <a:cs typeface="Arial Narrow" charset="0"/>
              </a:rPr>
              <a:t>Calibration Methodology</a:t>
            </a:r>
          </a:p>
        </p:txBody>
      </p:sp>
      <p:pic>
        <p:nvPicPr>
          <p:cNvPr id="4" name="Picture 3" descr="A picture containing logo&#10;&#10;Description automatically generated">
            <a:extLst>
              <a:ext uri="{FF2B5EF4-FFF2-40B4-BE49-F238E27FC236}">
                <a16:creationId xmlns:a16="http://schemas.microsoft.com/office/drawing/2014/main" id="{C3CC8253-E456-4BE5-BC55-16C6A66D1CF1}"/>
              </a:ext>
            </a:extLst>
          </p:cNvPr>
          <p:cNvPicPr>
            <a:picLocks noChangeAspect="1"/>
          </p:cNvPicPr>
          <p:nvPr/>
        </p:nvPicPr>
        <p:blipFill>
          <a:blip r:embed="rId5"/>
          <a:stretch>
            <a:fillRect/>
          </a:stretch>
        </p:blipFill>
        <p:spPr>
          <a:xfrm>
            <a:off x="11151265" y="1326624"/>
            <a:ext cx="1040735" cy="554753"/>
          </a:xfrm>
          <a:prstGeom prst="rect">
            <a:avLst/>
          </a:prstGeom>
        </p:spPr>
      </p:pic>
      <p:sp>
        <p:nvSpPr>
          <p:cNvPr id="14" name="Elipse 13"/>
          <p:cNvSpPr/>
          <p:nvPr/>
        </p:nvSpPr>
        <p:spPr>
          <a:xfrm>
            <a:off x="11504823" y="6220382"/>
            <a:ext cx="462708" cy="464261"/>
          </a:xfrm>
          <a:prstGeom prst="ellipse">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5" name="CuadroTexto 14"/>
          <p:cNvSpPr txBox="1"/>
          <p:nvPr/>
        </p:nvSpPr>
        <p:spPr>
          <a:xfrm>
            <a:off x="11504823" y="6222978"/>
            <a:ext cx="476562" cy="461665"/>
          </a:xfrm>
          <a:prstGeom prst="rect">
            <a:avLst/>
          </a:prstGeom>
          <a:noFill/>
        </p:spPr>
        <p:txBody>
          <a:bodyPr wrap="square" rtlCol="0">
            <a:spAutoFit/>
          </a:bodyPr>
          <a:lstStyle/>
          <a:p>
            <a:pPr algn="ctr"/>
            <a:r>
              <a:rPr lang="es-ES_tradnl" sz="2400" dirty="0">
                <a:solidFill>
                  <a:schemeClr val="bg1"/>
                </a:solidFill>
                <a:latin typeface="Arial Narrow" charset="0"/>
                <a:ea typeface="Arial Narrow" charset="0"/>
                <a:cs typeface="Arial Narrow" charset="0"/>
              </a:rPr>
              <a:t>12</a:t>
            </a:r>
          </a:p>
        </p:txBody>
      </p:sp>
      <p:sp>
        <p:nvSpPr>
          <p:cNvPr id="3" name="Diamond 2">
            <a:extLst>
              <a:ext uri="{FF2B5EF4-FFF2-40B4-BE49-F238E27FC236}">
                <a16:creationId xmlns:a16="http://schemas.microsoft.com/office/drawing/2014/main" id="{A64A1DF3-C70D-41AF-8264-EC49AA48AE4C}"/>
              </a:ext>
            </a:extLst>
          </p:cNvPr>
          <p:cNvSpPr/>
          <p:nvPr/>
        </p:nvSpPr>
        <p:spPr>
          <a:xfrm>
            <a:off x="9216737" y="3501736"/>
            <a:ext cx="1267690" cy="758537"/>
          </a:xfrm>
          <a:prstGeom prst="diamond">
            <a:avLst/>
          </a:prstGeom>
          <a:solidFill>
            <a:schemeClr val="accent1">
              <a:alpha val="3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11FC02A1-CA54-4D10-9B88-B2BCD1534793}"/>
              </a:ext>
            </a:extLst>
          </p:cNvPr>
          <p:cNvSpPr/>
          <p:nvPr/>
        </p:nvSpPr>
        <p:spPr>
          <a:xfrm>
            <a:off x="10947453" y="2735918"/>
            <a:ext cx="921030" cy="554752"/>
          </a:xfrm>
          <a:prstGeom prst="rect">
            <a:avLst/>
          </a:prstGeom>
          <a:solidFill>
            <a:schemeClr val="accent1">
              <a:alpha val="3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8C7C49AE-7E10-49FE-93A6-8C5D314FCF2C}"/>
              </a:ext>
            </a:extLst>
          </p:cNvPr>
          <p:cNvSpPr/>
          <p:nvPr/>
        </p:nvSpPr>
        <p:spPr>
          <a:xfrm>
            <a:off x="9017540" y="1924492"/>
            <a:ext cx="1643975" cy="499730"/>
          </a:xfrm>
          <a:prstGeom prst="rect">
            <a:avLst/>
          </a:prstGeom>
          <a:solidFill>
            <a:schemeClr val="accent2">
              <a:alpha val="3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8A7A32A9-501A-4D5E-8CC1-420F3AFCB369}"/>
              </a:ext>
            </a:extLst>
          </p:cNvPr>
          <p:cNvSpPr/>
          <p:nvPr/>
        </p:nvSpPr>
        <p:spPr>
          <a:xfrm>
            <a:off x="9081339" y="2597307"/>
            <a:ext cx="1551222" cy="581828"/>
          </a:xfrm>
          <a:prstGeom prst="rect">
            <a:avLst/>
          </a:prstGeom>
          <a:solidFill>
            <a:schemeClr val="accent2">
              <a:alpha val="3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7779D1E7-91CA-4075-A00D-048EF6AFF462}"/>
              </a:ext>
            </a:extLst>
          </p:cNvPr>
          <p:cNvPicPr>
            <a:picLocks noChangeAspect="1"/>
          </p:cNvPicPr>
          <p:nvPr/>
        </p:nvPicPr>
        <p:blipFill rotWithShape="1">
          <a:blip r:embed="rId6"/>
          <a:srcRect l="7653" r="3716" b="25655"/>
          <a:stretch/>
        </p:blipFill>
        <p:spPr>
          <a:xfrm>
            <a:off x="442496" y="5068014"/>
            <a:ext cx="7934951" cy="1200329"/>
          </a:xfrm>
          <a:prstGeom prst="rect">
            <a:avLst/>
          </a:prstGeom>
        </p:spPr>
      </p:pic>
      <p:grpSp>
        <p:nvGrpSpPr>
          <p:cNvPr id="16" name="Group 15">
            <a:extLst>
              <a:ext uri="{FF2B5EF4-FFF2-40B4-BE49-F238E27FC236}">
                <a16:creationId xmlns:a16="http://schemas.microsoft.com/office/drawing/2014/main" id="{7359BA35-2B5A-442B-BCFA-5BDA59C0066D}"/>
              </a:ext>
            </a:extLst>
          </p:cNvPr>
          <p:cNvGrpSpPr/>
          <p:nvPr/>
        </p:nvGrpSpPr>
        <p:grpSpPr>
          <a:xfrm>
            <a:off x="442496" y="1483311"/>
            <a:ext cx="7694506" cy="1398785"/>
            <a:chOff x="0" y="103174"/>
            <a:chExt cx="6992063" cy="551655"/>
          </a:xfrm>
        </p:grpSpPr>
        <p:sp>
          <p:nvSpPr>
            <p:cNvPr id="18" name="Rectangle: Rounded Corners 17">
              <a:extLst>
                <a:ext uri="{FF2B5EF4-FFF2-40B4-BE49-F238E27FC236}">
                  <a16:creationId xmlns:a16="http://schemas.microsoft.com/office/drawing/2014/main" id="{38FF9BC3-C38E-4792-9ADC-16417236DC64}"/>
                </a:ext>
              </a:extLst>
            </p:cNvPr>
            <p:cNvSpPr/>
            <p:nvPr/>
          </p:nvSpPr>
          <p:spPr>
            <a:xfrm>
              <a:off x="0" y="103174"/>
              <a:ext cx="6934098" cy="551655"/>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9" name="Rectangle: Rounded Corners 4">
              <a:extLst>
                <a:ext uri="{FF2B5EF4-FFF2-40B4-BE49-F238E27FC236}">
                  <a16:creationId xmlns:a16="http://schemas.microsoft.com/office/drawing/2014/main" id="{39D7FDB6-74D3-40DC-80A3-69CC7092B5CA}"/>
                </a:ext>
              </a:extLst>
            </p:cNvPr>
            <p:cNvSpPr txBox="1"/>
            <p:nvPr/>
          </p:nvSpPr>
          <p:spPr>
            <a:xfrm>
              <a:off x="155354" y="130104"/>
              <a:ext cx="6836709" cy="49779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87630" tIns="87630" rIns="87630" bIns="87630" numCol="1" spcCol="1270" anchor="ctr" anchorCtr="0">
              <a:noAutofit/>
            </a:bodyPr>
            <a:lstStyle/>
            <a:p>
              <a:r>
                <a:rPr lang="en-US" sz="2400" dirty="0">
                  <a:solidFill>
                    <a:schemeClr val="bg1"/>
                  </a:solidFill>
                  <a:latin typeface="Arial Narrow" charset="0"/>
                </a:rPr>
                <a:t>The thermal variations created by the thermal bath made for an inaccurate calibration, the process was repeated with the heating plate as the heated surface</a:t>
              </a:r>
            </a:p>
          </p:txBody>
        </p:sp>
      </p:grpSp>
      <p:grpSp>
        <p:nvGrpSpPr>
          <p:cNvPr id="21" name="Group 20">
            <a:extLst>
              <a:ext uri="{FF2B5EF4-FFF2-40B4-BE49-F238E27FC236}">
                <a16:creationId xmlns:a16="http://schemas.microsoft.com/office/drawing/2014/main" id="{2CE58F44-F2DB-426C-96F2-2F4943FBAEB2}"/>
              </a:ext>
            </a:extLst>
          </p:cNvPr>
          <p:cNvGrpSpPr/>
          <p:nvPr/>
        </p:nvGrpSpPr>
        <p:grpSpPr>
          <a:xfrm>
            <a:off x="457201" y="3164422"/>
            <a:ext cx="6109418" cy="1200329"/>
            <a:chOff x="0" y="103174"/>
            <a:chExt cx="6992063" cy="551655"/>
          </a:xfrm>
        </p:grpSpPr>
        <p:sp>
          <p:nvSpPr>
            <p:cNvPr id="22" name="Rectangle: Rounded Corners 21">
              <a:extLst>
                <a:ext uri="{FF2B5EF4-FFF2-40B4-BE49-F238E27FC236}">
                  <a16:creationId xmlns:a16="http://schemas.microsoft.com/office/drawing/2014/main" id="{647390B3-7340-44D3-9C2D-95E0D66252B4}"/>
                </a:ext>
              </a:extLst>
            </p:cNvPr>
            <p:cNvSpPr/>
            <p:nvPr/>
          </p:nvSpPr>
          <p:spPr>
            <a:xfrm>
              <a:off x="0" y="103174"/>
              <a:ext cx="6934098" cy="551655"/>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4" name="Rectangle: Rounded Corners 4">
              <a:extLst>
                <a:ext uri="{FF2B5EF4-FFF2-40B4-BE49-F238E27FC236}">
                  <a16:creationId xmlns:a16="http://schemas.microsoft.com/office/drawing/2014/main" id="{7CBD8D83-1BC4-491F-B06D-8A6C5846D101}"/>
                </a:ext>
              </a:extLst>
            </p:cNvPr>
            <p:cNvSpPr txBox="1"/>
            <p:nvPr/>
          </p:nvSpPr>
          <p:spPr>
            <a:xfrm>
              <a:off x="155354" y="130104"/>
              <a:ext cx="6836709" cy="49779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87630" tIns="87630" rIns="87630" bIns="87630" numCol="1" spcCol="1270" anchor="ctr" anchorCtr="0">
              <a:noAutofit/>
            </a:bodyPr>
            <a:lstStyle/>
            <a:p>
              <a:r>
                <a:rPr lang="en-US" sz="2400" dirty="0">
                  <a:solidFill>
                    <a:schemeClr val="bg1"/>
                  </a:solidFill>
                  <a:latin typeface="Arial Narrow" charset="0"/>
                </a:rPr>
                <a:t>The calibration process extrapolates the correction needed for 2mm acrylic for 35°C, after which it is validated</a:t>
              </a:r>
            </a:p>
          </p:txBody>
        </p:sp>
      </p:grpSp>
    </p:spTree>
    <p:extLst>
      <p:ext uri="{BB962C8B-B14F-4D97-AF65-F5344CB8AC3E}">
        <p14:creationId xmlns:p14="http://schemas.microsoft.com/office/powerpoint/2010/main" val="31560511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descr="Diagram&#10;&#10;Description automatically generated">
            <a:extLst>
              <a:ext uri="{FF2B5EF4-FFF2-40B4-BE49-F238E27FC236}">
                <a16:creationId xmlns:a16="http://schemas.microsoft.com/office/drawing/2014/main" id="{01ADA452-146A-44CD-A34C-1F22971514D3}"/>
              </a:ext>
            </a:extLst>
          </p:cNvPr>
          <p:cNvPicPr>
            <a:picLocks noChangeAspect="1"/>
          </p:cNvPicPr>
          <p:nvPr/>
        </p:nvPicPr>
        <p:blipFill>
          <a:blip r:embed="rId3"/>
          <a:stretch>
            <a:fillRect/>
          </a:stretch>
        </p:blipFill>
        <p:spPr>
          <a:xfrm>
            <a:off x="7098781" y="1481034"/>
            <a:ext cx="4882604" cy="5044458"/>
          </a:xfrm>
          <a:prstGeom prst="rect">
            <a:avLst/>
          </a:prstGeom>
        </p:spPr>
      </p:pic>
      <p:sp>
        <p:nvSpPr>
          <p:cNvPr id="7" name="Rectángulo 6"/>
          <p:cNvSpPr/>
          <p:nvPr/>
        </p:nvSpPr>
        <p:spPr>
          <a:xfrm>
            <a:off x="0" y="0"/>
            <a:ext cx="12192000" cy="114575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8" name="Rectángulo 7"/>
          <p:cNvSpPr/>
          <p:nvPr/>
        </p:nvSpPr>
        <p:spPr>
          <a:xfrm>
            <a:off x="0" y="1189821"/>
            <a:ext cx="12192000" cy="110169"/>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0" name="Imagen 9"/>
          <p:cNvPicPr>
            <a:picLocks noChangeAspect="1"/>
          </p:cNvPicPr>
          <p:nvPr/>
        </p:nvPicPr>
        <p:blipFill rotWithShape="1">
          <a:blip r:embed="rId4">
            <a:lum bright="70000" contrast="-70000"/>
            <a:extLst>
              <a:ext uri="{28A0092B-C50C-407E-A947-70E740481C1C}">
                <a14:useLocalDpi xmlns:a14="http://schemas.microsoft.com/office/drawing/2010/main" val="0"/>
              </a:ext>
            </a:extLst>
          </a:blip>
          <a:srcRect r="72218"/>
          <a:stretch/>
        </p:blipFill>
        <p:spPr>
          <a:xfrm>
            <a:off x="11120380" y="220978"/>
            <a:ext cx="768885" cy="827795"/>
          </a:xfrm>
          <a:prstGeom prst="rect">
            <a:avLst/>
          </a:prstGeom>
        </p:spPr>
      </p:pic>
      <p:sp>
        <p:nvSpPr>
          <p:cNvPr id="11" name="CuadroTexto 10"/>
          <p:cNvSpPr txBox="1"/>
          <p:nvPr/>
        </p:nvSpPr>
        <p:spPr>
          <a:xfrm>
            <a:off x="457201" y="173211"/>
            <a:ext cx="10510091" cy="830997"/>
          </a:xfrm>
          <a:prstGeom prst="rect">
            <a:avLst/>
          </a:prstGeom>
          <a:noFill/>
        </p:spPr>
        <p:txBody>
          <a:bodyPr wrap="square" rtlCol="0">
            <a:spAutoFit/>
          </a:bodyPr>
          <a:lstStyle/>
          <a:p>
            <a:r>
              <a:rPr lang="en-US" sz="4800" b="1" dirty="0">
                <a:solidFill>
                  <a:schemeClr val="bg1"/>
                </a:solidFill>
                <a:latin typeface="Arial Narrow" charset="0"/>
                <a:ea typeface="Arial Narrow" charset="0"/>
                <a:cs typeface="Arial Narrow" charset="0"/>
              </a:rPr>
              <a:t>Calibration Methodology</a:t>
            </a:r>
          </a:p>
        </p:txBody>
      </p:sp>
      <p:pic>
        <p:nvPicPr>
          <p:cNvPr id="4" name="Picture 3" descr="A picture containing logo&#10;&#10;Description automatically generated">
            <a:extLst>
              <a:ext uri="{FF2B5EF4-FFF2-40B4-BE49-F238E27FC236}">
                <a16:creationId xmlns:a16="http://schemas.microsoft.com/office/drawing/2014/main" id="{C3CC8253-E456-4BE5-BC55-16C6A66D1CF1}"/>
              </a:ext>
            </a:extLst>
          </p:cNvPr>
          <p:cNvPicPr>
            <a:picLocks noChangeAspect="1"/>
          </p:cNvPicPr>
          <p:nvPr/>
        </p:nvPicPr>
        <p:blipFill>
          <a:blip r:embed="rId5"/>
          <a:stretch>
            <a:fillRect/>
          </a:stretch>
        </p:blipFill>
        <p:spPr>
          <a:xfrm>
            <a:off x="11151265" y="1326624"/>
            <a:ext cx="1040735" cy="554753"/>
          </a:xfrm>
          <a:prstGeom prst="rect">
            <a:avLst/>
          </a:prstGeom>
        </p:spPr>
      </p:pic>
      <p:sp>
        <p:nvSpPr>
          <p:cNvPr id="14" name="Elipse 13"/>
          <p:cNvSpPr/>
          <p:nvPr/>
        </p:nvSpPr>
        <p:spPr>
          <a:xfrm>
            <a:off x="11504823" y="6220382"/>
            <a:ext cx="462708" cy="464261"/>
          </a:xfrm>
          <a:prstGeom prst="ellipse">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5" name="CuadroTexto 14"/>
          <p:cNvSpPr txBox="1"/>
          <p:nvPr/>
        </p:nvSpPr>
        <p:spPr>
          <a:xfrm>
            <a:off x="11515956" y="6222978"/>
            <a:ext cx="465429" cy="461665"/>
          </a:xfrm>
          <a:prstGeom prst="rect">
            <a:avLst/>
          </a:prstGeom>
          <a:noFill/>
        </p:spPr>
        <p:txBody>
          <a:bodyPr wrap="square" rtlCol="0">
            <a:spAutoFit/>
          </a:bodyPr>
          <a:lstStyle/>
          <a:p>
            <a:pPr algn="ctr"/>
            <a:r>
              <a:rPr lang="es-ES_tradnl" sz="2400" dirty="0">
                <a:solidFill>
                  <a:schemeClr val="bg1"/>
                </a:solidFill>
                <a:latin typeface="Arial Narrow" charset="0"/>
                <a:ea typeface="Arial Narrow" charset="0"/>
                <a:cs typeface="Arial Narrow" charset="0"/>
              </a:rPr>
              <a:t>13</a:t>
            </a:r>
          </a:p>
        </p:txBody>
      </p:sp>
      <p:sp>
        <p:nvSpPr>
          <p:cNvPr id="17" name="Rectangle 16">
            <a:extLst>
              <a:ext uri="{FF2B5EF4-FFF2-40B4-BE49-F238E27FC236}">
                <a16:creationId xmlns:a16="http://schemas.microsoft.com/office/drawing/2014/main" id="{11FC02A1-CA54-4D10-9B88-B2BCD1534793}"/>
              </a:ext>
            </a:extLst>
          </p:cNvPr>
          <p:cNvSpPr/>
          <p:nvPr/>
        </p:nvSpPr>
        <p:spPr>
          <a:xfrm>
            <a:off x="7098780" y="3614808"/>
            <a:ext cx="1778889" cy="554752"/>
          </a:xfrm>
          <a:prstGeom prst="rect">
            <a:avLst/>
          </a:prstGeom>
          <a:solidFill>
            <a:schemeClr val="accent1">
              <a:alpha val="3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17">
            <a:extLst>
              <a:ext uri="{FF2B5EF4-FFF2-40B4-BE49-F238E27FC236}">
                <a16:creationId xmlns:a16="http://schemas.microsoft.com/office/drawing/2014/main" id="{BA80265A-5C53-408B-B84F-236EEDDD47BE}"/>
              </a:ext>
            </a:extLst>
          </p:cNvPr>
          <p:cNvPicPr/>
          <p:nvPr/>
        </p:nvPicPr>
        <p:blipFill rotWithShape="1">
          <a:blip r:embed="rId6" cstate="print">
            <a:extLst>
              <a:ext uri="{28A0092B-C50C-407E-A947-70E740481C1C}">
                <a14:useLocalDpi xmlns:a14="http://schemas.microsoft.com/office/drawing/2010/main" val="0"/>
              </a:ext>
            </a:extLst>
          </a:blip>
          <a:srcRect l="1133" t="1980" r="1362" b="1745"/>
          <a:stretch/>
        </p:blipFill>
        <p:spPr bwMode="auto">
          <a:xfrm>
            <a:off x="622568" y="3773959"/>
            <a:ext cx="4563948" cy="2910684"/>
          </a:xfrm>
          <a:prstGeom prst="rect">
            <a:avLst/>
          </a:prstGeom>
          <a:noFill/>
        </p:spPr>
      </p:pic>
      <p:pic>
        <p:nvPicPr>
          <p:cNvPr id="22" name="d0330dea-da8d-4fc5-8322-3ce67d7befcc" descr="Image">
            <a:extLst>
              <a:ext uri="{FF2B5EF4-FFF2-40B4-BE49-F238E27FC236}">
                <a16:creationId xmlns:a16="http://schemas.microsoft.com/office/drawing/2014/main" id="{5AD6B832-924C-4CCE-BA3C-E5288B454017}"/>
              </a:ext>
            </a:extLst>
          </p:cNvPr>
          <p:cNvPicPr/>
          <p:nvPr/>
        </p:nvPicPr>
        <p:blipFill>
          <a:blip r:embed="rId7" r:link="rId8" cstate="print">
            <a:extLst>
              <a:ext uri="{28A0092B-C50C-407E-A947-70E740481C1C}">
                <a14:useLocalDpi xmlns:a14="http://schemas.microsoft.com/office/drawing/2010/main" val="0"/>
              </a:ext>
            </a:extLst>
          </a:blip>
          <a:srcRect/>
          <a:stretch>
            <a:fillRect/>
          </a:stretch>
        </p:blipFill>
        <p:spPr bwMode="auto">
          <a:xfrm>
            <a:off x="5926727" y="4598417"/>
            <a:ext cx="1706388" cy="1704917"/>
          </a:xfrm>
          <a:prstGeom prst="rect">
            <a:avLst/>
          </a:prstGeom>
          <a:noFill/>
          <a:ln>
            <a:noFill/>
          </a:ln>
        </p:spPr>
      </p:pic>
      <p:sp>
        <p:nvSpPr>
          <p:cNvPr id="24" name="Rectangle 23">
            <a:extLst>
              <a:ext uri="{FF2B5EF4-FFF2-40B4-BE49-F238E27FC236}">
                <a16:creationId xmlns:a16="http://schemas.microsoft.com/office/drawing/2014/main" id="{A2C16BB8-5D9A-40F3-B780-BCECC6C23A1D}"/>
              </a:ext>
            </a:extLst>
          </p:cNvPr>
          <p:cNvSpPr/>
          <p:nvPr/>
        </p:nvSpPr>
        <p:spPr>
          <a:xfrm>
            <a:off x="9000084" y="4379767"/>
            <a:ext cx="1706388" cy="554752"/>
          </a:xfrm>
          <a:prstGeom prst="rect">
            <a:avLst/>
          </a:prstGeom>
          <a:solidFill>
            <a:schemeClr val="accent1">
              <a:alpha val="3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4FBAC7C8-B567-43B3-B761-68D4E2AB096D}"/>
              </a:ext>
            </a:extLst>
          </p:cNvPr>
          <p:cNvSpPr/>
          <p:nvPr/>
        </p:nvSpPr>
        <p:spPr>
          <a:xfrm>
            <a:off x="9587820" y="6294268"/>
            <a:ext cx="541601" cy="203490"/>
          </a:xfrm>
          <a:prstGeom prst="rect">
            <a:avLst/>
          </a:prstGeom>
          <a:solidFill>
            <a:schemeClr val="accent1">
              <a:alpha val="3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Diamond 28">
            <a:extLst>
              <a:ext uri="{FF2B5EF4-FFF2-40B4-BE49-F238E27FC236}">
                <a16:creationId xmlns:a16="http://schemas.microsoft.com/office/drawing/2014/main" id="{3F459F41-791D-491D-89FC-2C807B7514DE}"/>
              </a:ext>
            </a:extLst>
          </p:cNvPr>
          <p:cNvSpPr/>
          <p:nvPr/>
        </p:nvSpPr>
        <p:spPr>
          <a:xfrm>
            <a:off x="8930938" y="5053417"/>
            <a:ext cx="1841898" cy="1019554"/>
          </a:xfrm>
          <a:prstGeom prst="diamond">
            <a:avLst/>
          </a:prstGeom>
          <a:solidFill>
            <a:schemeClr val="accent1">
              <a:alpha val="3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84ca9a0b-05a2-413f-86c7-2d969110e57c" descr="Image">
            <a:extLst>
              <a:ext uri="{FF2B5EF4-FFF2-40B4-BE49-F238E27FC236}">
                <a16:creationId xmlns:a16="http://schemas.microsoft.com/office/drawing/2014/main" id="{99D7E3A9-8EE4-4390-B4B8-9619BF270CEC}"/>
              </a:ext>
            </a:extLst>
          </p:cNvPr>
          <p:cNvPicPr/>
          <p:nvPr/>
        </p:nvPicPr>
        <p:blipFill rotWithShape="1">
          <a:blip r:embed="rId9">
            <a:extLst>
              <a:ext uri="{28A0092B-C50C-407E-A947-70E740481C1C}">
                <a14:useLocalDpi xmlns:a14="http://schemas.microsoft.com/office/drawing/2010/main" val="0"/>
              </a:ext>
            </a:extLst>
          </a:blip>
          <a:srcRect l="12734" t="17981" r="4284" b="17687"/>
          <a:stretch/>
        </p:blipFill>
        <p:spPr bwMode="auto">
          <a:xfrm>
            <a:off x="6136379" y="1548970"/>
            <a:ext cx="1778889" cy="1667536"/>
          </a:xfrm>
          <a:prstGeom prst="rect">
            <a:avLst/>
          </a:prstGeom>
          <a:noFill/>
          <a:ln>
            <a:noFill/>
          </a:ln>
        </p:spPr>
      </p:pic>
      <p:grpSp>
        <p:nvGrpSpPr>
          <p:cNvPr id="20" name="Group 19">
            <a:extLst>
              <a:ext uri="{FF2B5EF4-FFF2-40B4-BE49-F238E27FC236}">
                <a16:creationId xmlns:a16="http://schemas.microsoft.com/office/drawing/2014/main" id="{B2E2AF67-B029-4532-A097-5CDE8A98E418}"/>
              </a:ext>
            </a:extLst>
          </p:cNvPr>
          <p:cNvGrpSpPr/>
          <p:nvPr/>
        </p:nvGrpSpPr>
        <p:grpSpPr>
          <a:xfrm>
            <a:off x="506913" y="1448134"/>
            <a:ext cx="5205333" cy="554752"/>
            <a:chOff x="0" y="103174"/>
            <a:chExt cx="6992063" cy="551655"/>
          </a:xfrm>
        </p:grpSpPr>
        <p:sp>
          <p:nvSpPr>
            <p:cNvPr id="21" name="Rectangle: Rounded Corners 20">
              <a:extLst>
                <a:ext uri="{FF2B5EF4-FFF2-40B4-BE49-F238E27FC236}">
                  <a16:creationId xmlns:a16="http://schemas.microsoft.com/office/drawing/2014/main" id="{C5BCC99A-FC7B-4159-875E-0F62DA1FCE27}"/>
                </a:ext>
              </a:extLst>
            </p:cNvPr>
            <p:cNvSpPr/>
            <p:nvPr/>
          </p:nvSpPr>
          <p:spPr>
            <a:xfrm>
              <a:off x="0" y="103174"/>
              <a:ext cx="6934098" cy="551655"/>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3" name="Rectangle: Rounded Corners 4">
              <a:extLst>
                <a:ext uri="{FF2B5EF4-FFF2-40B4-BE49-F238E27FC236}">
                  <a16:creationId xmlns:a16="http://schemas.microsoft.com/office/drawing/2014/main" id="{11C18152-50E7-41F9-92B1-1CE483977C35}"/>
                </a:ext>
              </a:extLst>
            </p:cNvPr>
            <p:cNvSpPr txBox="1"/>
            <p:nvPr/>
          </p:nvSpPr>
          <p:spPr>
            <a:xfrm>
              <a:off x="155354" y="130104"/>
              <a:ext cx="6836709" cy="49779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87630" tIns="87630" rIns="87630" bIns="87630" numCol="1" spcCol="1270" anchor="ctr" anchorCtr="0">
              <a:noAutofit/>
            </a:bodyPr>
            <a:lstStyle/>
            <a:p>
              <a:r>
                <a:rPr lang="en-US" sz="2400" dirty="0">
                  <a:solidFill>
                    <a:schemeClr val="bg1"/>
                  </a:solidFill>
                  <a:latin typeface="Arial Narrow" charset="0"/>
                </a:rPr>
                <a:t>The heating plate has a ±1.2°C uncertainty</a:t>
              </a:r>
            </a:p>
          </p:txBody>
        </p:sp>
      </p:grpSp>
      <p:grpSp>
        <p:nvGrpSpPr>
          <p:cNvPr id="26" name="Group 25">
            <a:extLst>
              <a:ext uri="{FF2B5EF4-FFF2-40B4-BE49-F238E27FC236}">
                <a16:creationId xmlns:a16="http://schemas.microsoft.com/office/drawing/2014/main" id="{BC20FCBF-D154-4D8A-8C14-EBBC13E33716}"/>
              </a:ext>
            </a:extLst>
          </p:cNvPr>
          <p:cNvGrpSpPr/>
          <p:nvPr/>
        </p:nvGrpSpPr>
        <p:grpSpPr>
          <a:xfrm>
            <a:off x="509822" y="2128298"/>
            <a:ext cx="4807257" cy="1406608"/>
            <a:chOff x="0" y="103174"/>
            <a:chExt cx="6992062" cy="551655"/>
          </a:xfrm>
        </p:grpSpPr>
        <p:sp>
          <p:nvSpPr>
            <p:cNvPr id="30" name="Rectangle: Rounded Corners 29">
              <a:extLst>
                <a:ext uri="{FF2B5EF4-FFF2-40B4-BE49-F238E27FC236}">
                  <a16:creationId xmlns:a16="http://schemas.microsoft.com/office/drawing/2014/main" id="{D90AA799-3E9A-4ECC-86B9-4FAF086CDEC8}"/>
                </a:ext>
              </a:extLst>
            </p:cNvPr>
            <p:cNvSpPr/>
            <p:nvPr/>
          </p:nvSpPr>
          <p:spPr>
            <a:xfrm>
              <a:off x="0" y="103174"/>
              <a:ext cx="6934098" cy="551655"/>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31" name="Rectangle: Rounded Corners 4">
              <a:extLst>
                <a:ext uri="{FF2B5EF4-FFF2-40B4-BE49-F238E27FC236}">
                  <a16:creationId xmlns:a16="http://schemas.microsoft.com/office/drawing/2014/main" id="{A144AACB-22D9-4E63-BC8F-A9C5B0D0F8BB}"/>
                </a:ext>
              </a:extLst>
            </p:cNvPr>
            <p:cNvSpPr txBox="1"/>
            <p:nvPr/>
          </p:nvSpPr>
          <p:spPr>
            <a:xfrm>
              <a:off x="155355" y="110955"/>
              <a:ext cx="6836707" cy="49779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87630" tIns="87630" rIns="87630" bIns="87630" numCol="1" spcCol="1270" anchor="ctr" anchorCtr="0">
              <a:noAutofit/>
            </a:bodyPr>
            <a:lstStyle/>
            <a:p>
              <a:r>
                <a:rPr lang="en-US" sz="2400" dirty="0">
                  <a:solidFill>
                    <a:schemeClr val="bg1"/>
                  </a:solidFill>
                  <a:latin typeface="Arial Narrow" charset="0"/>
                </a:rPr>
                <a:t>Using the temperature correction, the values obtained for the 2mm acrylic film calibration proved correct</a:t>
              </a:r>
            </a:p>
          </p:txBody>
        </p:sp>
      </p:grpSp>
      <p:cxnSp>
        <p:nvCxnSpPr>
          <p:cNvPr id="3" name="Straight Arrow Connector 2">
            <a:extLst>
              <a:ext uri="{FF2B5EF4-FFF2-40B4-BE49-F238E27FC236}">
                <a16:creationId xmlns:a16="http://schemas.microsoft.com/office/drawing/2014/main" id="{BAB8E216-AA02-4829-9EEE-09CA2D9E94F6}"/>
              </a:ext>
            </a:extLst>
          </p:cNvPr>
          <p:cNvCxnSpPr>
            <a:cxnSpLocks/>
          </p:cNvCxnSpPr>
          <p:nvPr/>
        </p:nvCxnSpPr>
        <p:spPr>
          <a:xfrm flipH="1" flipV="1">
            <a:off x="7296243" y="3216506"/>
            <a:ext cx="89295" cy="398302"/>
          </a:xfrm>
          <a:prstGeom prst="straightConnector1">
            <a:avLst/>
          </a:prstGeom>
          <a:ln w="44450">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EFAFB1EB-4661-4C29-B312-09DD963C1DC6}"/>
              </a:ext>
            </a:extLst>
          </p:cNvPr>
          <p:cNvCxnSpPr>
            <a:cxnSpLocks/>
          </p:cNvCxnSpPr>
          <p:nvPr/>
        </p:nvCxnSpPr>
        <p:spPr>
          <a:xfrm flipH="1">
            <a:off x="6279481" y="3216506"/>
            <a:ext cx="245903" cy="1381911"/>
          </a:xfrm>
          <a:prstGeom prst="straightConnector1">
            <a:avLst/>
          </a:prstGeom>
          <a:ln w="44450">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40050959-D68D-46C3-813A-F5B67AA5DEA8}"/>
              </a:ext>
            </a:extLst>
          </p:cNvPr>
          <p:cNvSpPr txBox="1"/>
          <p:nvPr/>
        </p:nvSpPr>
        <p:spPr>
          <a:xfrm>
            <a:off x="6176230" y="6296151"/>
            <a:ext cx="1289135" cy="369332"/>
          </a:xfrm>
          <a:prstGeom prst="rect">
            <a:avLst/>
          </a:prstGeom>
          <a:noFill/>
        </p:spPr>
        <p:txBody>
          <a:bodyPr wrap="none" rtlCol="0">
            <a:spAutoFit/>
          </a:bodyPr>
          <a:lstStyle/>
          <a:p>
            <a:r>
              <a:rPr lang="en-US" dirty="0"/>
              <a:t>Final Casing</a:t>
            </a:r>
          </a:p>
        </p:txBody>
      </p:sp>
    </p:spTree>
    <p:extLst>
      <p:ext uri="{BB962C8B-B14F-4D97-AF65-F5344CB8AC3E}">
        <p14:creationId xmlns:p14="http://schemas.microsoft.com/office/powerpoint/2010/main" val="28472055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Rectángulo 6"/>
          <p:cNvSpPr/>
          <p:nvPr/>
        </p:nvSpPr>
        <p:spPr>
          <a:xfrm>
            <a:off x="0" y="0"/>
            <a:ext cx="12192000" cy="114575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8" name="Rectángulo 7"/>
          <p:cNvSpPr/>
          <p:nvPr/>
        </p:nvSpPr>
        <p:spPr>
          <a:xfrm>
            <a:off x="0" y="1189821"/>
            <a:ext cx="12192000" cy="110169"/>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0" name="Imagen 9"/>
          <p:cNvPicPr>
            <a:picLocks noChangeAspect="1"/>
          </p:cNvPicPr>
          <p:nvPr/>
        </p:nvPicPr>
        <p:blipFill rotWithShape="1">
          <a:blip r:embed="rId2">
            <a:lum bright="70000" contrast="-70000"/>
            <a:extLst>
              <a:ext uri="{28A0092B-C50C-407E-A947-70E740481C1C}">
                <a14:useLocalDpi xmlns:a14="http://schemas.microsoft.com/office/drawing/2010/main" val="0"/>
              </a:ext>
            </a:extLst>
          </a:blip>
          <a:srcRect r="72218"/>
          <a:stretch/>
        </p:blipFill>
        <p:spPr>
          <a:xfrm>
            <a:off x="11120380" y="220978"/>
            <a:ext cx="768885" cy="827795"/>
          </a:xfrm>
          <a:prstGeom prst="rect">
            <a:avLst/>
          </a:prstGeom>
        </p:spPr>
      </p:pic>
      <p:sp>
        <p:nvSpPr>
          <p:cNvPr id="11" name="CuadroTexto 10"/>
          <p:cNvSpPr txBox="1"/>
          <p:nvPr/>
        </p:nvSpPr>
        <p:spPr>
          <a:xfrm>
            <a:off x="457201" y="173211"/>
            <a:ext cx="10510091" cy="830997"/>
          </a:xfrm>
          <a:prstGeom prst="rect">
            <a:avLst/>
          </a:prstGeom>
          <a:noFill/>
        </p:spPr>
        <p:txBody>
          <a:bodyPr wrap="square" rtlCol="0">
            <a:spAutoFit/>
          </a:bodyPr>
          <a:lstStyle/>
          <a:p>
            <a:r>
              <a:rPr lang="en-US" sz="4800" b="1" dirty="0">
                <a:solidFill>
                  <a:schemeClr val="bg1"/>
                </a:solidFill>
                <a:latin typeface="Arial Narrow" charset="0"/>
                <a:ea typeface="Arial Narrow" charset="0"/>
                <a:cs typeface="Arial Narrow" charset="0"/>
              </a:rPr>
              <a:t>Calibration Methodology</a:t>
            </a:r>
          </a:p>
        </p:txBody>
      </p:sp>
      <p:pic>
        <p:nvPicPr>
          <p:cNvPr id="4" name="Picture 3" descr="A picture containing logo&#10;&#10;Description automatically generated">
            <a:extLst>
              <a:ext uri="{FF2B5EF4-FFF2-40B4-BE49-F238E27FC236}">
                <a16:creationId xmlns:a16="http://schemas.microsoft.com/office/drawing/2014/main" id="{C3CC8253-E456-4BE5-BC55-16C6A66D1CF1}"/>
              </a:ext>
            </a:extLst>
          </p:cNvPr>
          <p:cNvPicPr>
            <a:picLocks noChangeAspect="1"/>
          </p:cNvPicPr>
          <p:nvPr/>
        </p:nvPicPr>
        <p:blipFill>
          <a:blip r:embed="rId3"/>
          <a:stretch>
            <a:fillRect/>
          </a:stretch>
        </p:blipFill>
        <p:spPr>
          <a:xfrm>
            <a:off x="11151265" y="1326624"/>
            <a:ext cx="1040735" cy="554753"/>
          </a:xfrm>
          <a:prstGeom prst="rect">
            <a:avLst/>
          </a:prstGeom>
        </p:spPr>
      </p:pic>
      <p:sp>
        <p:nvSpPr>
          <p:cNvPr id="14" name="Elipse 13"/>
          <p:cNvSpPr/>
          <p:nvPr/>
        </p:nvSpPr>
        <p:spPr>
          <a:xfrm>
            <a:off x="11504823" y="6220382"/>
            <a:ext cx="462708" cy="464261"/>
          </a:xfrm>
          <a:prstGeom prst="ellipse">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5" name="CuadroTexto 14"/>
          <p:cNvSpPr txBox="1"/>
          <p:nvPr/>
        </p:nvSpPr>
        <p:spPr>
          <a:xfrm>
            <a:off x="11578901" y="6222978"/>
            <a:ext cx="314552" cy="461665"/>
          </a:xfrm>
          <a:prstGeom prst="rect">
            <a:avLst/>
          </a:prstGeom>
          <a:noFill/>
        </p:spPr>
        <p:txBody>
          <a:bodyPr wrap="square" rtlCol="0">
            <a:spAutoFit/>
          </a:bodyPr>
          <a:lstStyle/>
          <a:p>
            <a:pPr algn="ctr"/>
            <a:r>
              <a:rPr lang="es-ES_tradnl" sz="2400" dirty="0">
                <a:solidFill>
                  <a:schemeClr val="bg1"/>
                </a:solidFill>
                <a:latin typeface="Arial Narrow" charset="0"/>
                <a:ea typeface="Arial Narrow" charset="0"/>
                <a:cs typeface="Arial Narrow" charset="0"/>
              </a:rPr>
              <a:t>3</a:t>
            </a:r>
          </a:p>
        </p:txBody>
      </p:sp>
      <p:pic>
        <p:nvPicPr>
          <p:cNvPr id="18" name="Picture 17">
            <a:extLst>
              <a:ext uri="{FF2B5EF4-FFF2-40B4-BE49-F238E27FC236}">
                <a16:creationId xmlns:a16="http://schemas.microsoft.com/office/drawing/2014/main" id="{BA80265A-5C53-408B-B84F-236EEDDD47BE}"/>
              </a:ext>
            </a:extLst>
          </p:cNvPr>
          <p:cNvPicPr/>
          <p:nvPr/>
        </p:nvPicPr>
        <p:blipFill rotWithShape="1">
          <a:blip r:embed="rId4" cstate="print">
            <a:extLst>
              <a:ext uri="{28A0092B-C50C-407E-A947-70E740481C1C}">
                <a14:useLocalDpi xmlns:a14="http://schemas.microsoft.com/office/drawing/2010/main" val="0"/>
              </a:ext>
            </a:extLst>
          </a:blip>
          <a:srcRect l="1133" t="1980" r="1362" b="1745"/>
          <a:stretch/>
        </p:blipFill>
        <p:spPr bwMode="auto">
          <a:xfrm>
            <a:off x="1071620" y="3614808"/>
            <a:ext cx="4563948" cy="2910684"/>
          </a:xfrm>
          <a:prstGeom prst="rect">
            <a:avLst/>
          </a:prstGeom>
          <a:noFill/>
        </p:spPr>
      </p:pic>
      <p:sp>
        <p:nvSpPr>
          <p:cNvPr id="27" name="TextBox 26">
            <a:extLst>
              <a:ext uri="{FF2B5EF4-FFF2-40B4-BE49-F238E27FC236}">
                <a16:creationId xmlns:a16="http://schemas.microsoft.com/office/drawing/2014/main" id="{B8EFD73D-AA4C-4FA6-98DB-6B86F55367EC}"/>
              </a:ext>
            </a:extLst>
          </p:cNvPr>
          <p:cNvSpPr txBox="1"/>
          <p:nvPr/>
        </p:nvSpPr>
        <p:spPr>
          <a:xfrm>
            <a:off x="673144" y="1455112"/>
            <a:ext cx="9305357" cy="1569660"/>
          </a:xfrm>
          <a:prstGeom prst="rect">
            <a:avLst/>
          </a:prstGeom>
          <a:noFill/>
        </p:spPr>
        <p:txBody>
          <a:bodyPr wrap="square">
            <a:spAutoFit/>
          </a:bodyPr>
          <a:lstStyle/>
          <a:p>
            <a:pPr marL="342900" indent="-342900">
              <a:buFont typeface="Arial" panose="020B0604020202020204" pitchFamily="34" charset="0"/>
              <a:buChar char="•"/>
            </a:pPr>
            <a:r>
              <a:rPr lang="en-US" sz="2400" dirty="0">
                <a:solidFill>
                  <a:srgbClr val="002060"/>
                </a:solidFill>
                <a:latin typeface="Arial Narrow" charset="0"/>
              </a:rPr>
              <a:t>The calibration also proved correct when the temperature correction was done for caliber 8 acetate</a:t>
            </a:r>
          </a:p>
          <a:p>
            <a:pPr marL="342900" indent="-342900">
              <a:buFont typeface="Arial" panose="020B0604020202020204" pitchFamily="34" charset="0"/>
              <a:buChar char="•"/>
            </a:pPr>
            <a:endParaRPr lang="en-US" sz="2400" dirty="0">
              <a:solidFill>
                <a:srgbClr val="002060"/>
              </a:solidFill>
              <a:latin typeface="Arial Narrow" charset="0"/>
            </a:endParaRPr>
          </a:p>
          <a:p>
            <a:pPr marL="342900" indent="-342900">
              <a:buFont typeface="Arial" panose="020B0604020202020204" pitchFamily="34" charset="0"/>
              <a:buChar char="•"/>
            </a:pPr>
            <a:r>
              <a:rPr lang="en-US" sz="2400" dirty="0">
                <a:solidFill>
                  <a:srgbClr val="002060"/>
                </a:solidFill>
                <a:latin typeface="Arial Narrow" charset="0"/>
              </a:rPr>
              <a:t>Caliber 8 acetate provides a faster response time</a:t>
            </a:r>
          </a:p>
        </p:txBody>
      </p:sp>
      <p:pic>
        <p:nvPicPr>
          <p:cNvPr id="19" name="Picture 18">
            <a:extLst>
              <a:ext uri="{FF2B5EF4-FFF2-40B4-BE49-F238E27FC236}">
                <a16:creationId xmlns:a16="http://schemas.microsoft.com/office/drawing/2014/main" id="{4CF04AF9-56DB-4066-945D-0EA595C4A64C}"/>
              </a:ext>
            </a:extLst>
          </p:cNvPr>
          <p:cNvPicPr/>
          <p:nvPr/>
        </p:nvPicPr>
        <p:blipFill rotWithShape="1">
          <a:blip r:embed="rId5" cstate="print">
            <a:extLst>
              <a:ext uri="{28A0092B-C50C-407E-A947-70E740481C1C}">
                <a14:useLocalDpi xmlns:a14="http://schemas.microsoft.com/office/drawing/2010/main" val="0"/>
              </a:ext>
            </a:extLst>
          </a:blip>
          <a:srcRect l="1605" t="3361" r="1589" b="2787"/>
          <a:stretch/>
        </p:blipFill>
        <p:spPr bwMode="auto">
          <a:xfrm>
            <a:off x="6486235" y="3580702"/>
            <a:ext cx="4634145" cy="2981301"/>
          </a:xfrm>
          <a:prstGeom prst="rect">
            <a:avLst/>
          </a:prstGeom>
          <a:noFill/>
        </p:spPr>
      </p:pic>
    </p:spTree>
    <p:extLst>
      <p:ext uri="{BB962C8B-B14F-4D97-AF65-F5344CB8AC3E}">
        <p14:creationId xmlns:p14="http://schemas.microsoft.com/office/powerpoint/2010/main" val="281314543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8934D143-42DA-43BA-96F2-BE12EA2225FD}"/>
              </a:ext>
            </a:extLst>
          </p:cNvPr>
          <p:cNvPicPr/>
          <p:nvPr/>
        </p:nvPicPr>
        <p:blipFill rotWithShape="1">
          <a:blip r:embed="rId3">
            <a:extLst>
              <a:ext uri="{28A0092B-C50C-407E-A947-70E740481C1C}">
                <a14:useLocalDpi xmlns:a14="http://schemas.microsoft.com/office/drawing/2010/main" val="0"/>
              </a:ext>
            </a:extLst>
          </a:blip>
          <a:srcRect l="1008" t="2300" r="983" b="1664"/>
          <a:stretch/>
        </p:blipFill>
        <p:spPr bwMode="auto">
          <a:xfrm>
            <a:off x="5024468" y="3212214"/>
            <a:ext cx="6259108" cy="3391219"/>
          </a:xfrm>
          <a:prstGeom prst="rect">
            <a:avLst/>
          </a:prstGeom>
          <a:noFill/>
        </p:spPr>
      </p:pic>
      <p:sp>
        <p:nvSpPr>
          <p:cNvPr id="7" name="Rectángulo 6"/>
          <p:cNvSpPr/>
          <p:nvPr/>
        </p:nvSpPr>
        <p:spPr>
          <a:xfrm>
            <a:off x="0" y="0"/>
            <a:ext cx="12192000" cy="114575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8" name="Rectángulo 7"/>
          <p:cNvSpPr/>
          <p:nvPr/>
        </p:nvSpPr>
        <p:spPr>
          <a:xfrm>
            <a:off x="0" y="1189821"/>
            <a:ext cx="12192000" cy="110169"/>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0" name="Imagen 9"/>
          <p:cNvPicPr>
            <a:picLocks noChangeAspect="1"/>
          </p:cNvPicPr>
          <p:nvPr/>
        </p:nvPicPr>
        <p:blipFill rotWithShape="1">
          <a:blip r:embed="rId4">
            <a:lum bright="70000" contrast="-70000"/>
            <a:extLst>
              <a:ext uri="{28A0092B-C50C-407E-A947-70E740481C1C}">
                <a14:useLocalDpi xmlns:a14="http://schemas.microsoft.com/office/drawing/2010/main" val="0"/>
              </a:ext>
            </a:extLst>
          </a:blip>
          <a:srcRect r="72218"/>
          <a:stretch/>
        </p:blipFill>
        <p:spPr>
          <a:xfrm>
            <a:off x="11120380" y="220978"/>
            <a:ext cx="768885" cy="827795"/>
          </a:xfrm>
          <a:prstGeom prst="rect">
            <a:avLst/>
          </a:prstGeom>
        </p:spPr>
      </p:pic>
      <p:sp>
        <p:nvSpPr>
          <p:cNvPr id="11" name="CuadroTexto 10"/>
          <p:cNvSpPr txBox="1"/>
          <p:nvPr/>
        </p:nvSpPr>
        <p:spPr>
          <a:xfrm>
            <a:off x="457201" y="173211"/>
            <a:ext cx="10510091" cy="830997"/>
          </a:xfrm>
          <a:prstGeom prst="rect">
            <a:avLst/>
          </a:prstGeom>
          <a:noFill/>
        </p:spPr>
        <p:txBody>
          <a:bodyPr wrap="square" rtlCol="0">
            <a:spAutoFit/>
          </a:bodyPr>
          <a:lstStyle/>
          <a:p>
            <a:r>
              <a:rPr lang="en-US" sz="4800" b="1" dirty="0">
                <a:solidFill>
                  <a:schemeClr val="bg1"/>
                </a:solidFill>
                <a:latin typeface="Arial Narrow" charset="0"/>
                <a:ea typeface="Arial Narrow" charset="0"/>
                <a:cs typeface="Arial Narrow" charset="0"/>
              </a:rPr>
              <a:t>Device Characterization</a:t>
            </a:r>
          </a:p>
        </p:txBody>
      </p:sp>
      <p:pic>
        <p:nvPicPr>
          <p:cNvPr id="4" name="Picture 3" descr="A picture containing logo&#10;&#10;Description automatically generated">
            <a:extLst>
              <a:ext uri="{FF2B5EF4-FFF2-40B4-BE49-F238E27FC236}">
                <a16:creationId xmlns:a16="http://schemas.microsoft.com/office/drawing/2014/main" id="{C3CC8253-E456-4BE5-BC55-16C6A66D1CF1}"/>
              </a:ext>
            </a:extLst>
          </p:cNvPr>
          <p:cNvPicPr>
            <a:picLocks noChangeAspect="1"/>
          </p:cNvPicPr>
          <p:nvPr/>
        </p:nvPicPr>
        <p:blipFill>
          <a:blip r:embed="rId5"/>
          <a:stretch>
            <a:fillRect/>
          </a:stretch>
        </p:blipFill>
        <p:spPr>
          <a:xfrm>
            <a:off x="11151265" y="1326624"/>
            <a:ext cx="1040735" cy="554753"/>
          </a:xfrm>
          <a:prstGeom prst="rect">
            <a:avLst/>
          </a:prstGeom>
        </p:spPr>
      </p:pic>
      <p:sp>
        <p:nvSpPr>
          <p:cNvPr id="14" name="Elipse 13"/>
          <p:cNvSpPr/>
          <p:nvPr/>
        </p:nvSpPr>
        <p:spPr>
          <a:xfrm>
            <a:off x="11504823" y="6220382"/>
            <a:ext cx="462708" cy="464261"/>
          </a:xfrm>
          <a:prstGeom prst="ellipse">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5" name="CuadroTexto 14"/>
          <p:cNvSpPr txBox="1"/>
          <p:nvPr/>
        </p:nvSpPr>
        <p:spPr>
          <a:xfrm>
            <a:off x="11504823" y="6222978"/>
            <a:ext cx="462708" cy="461665"/>
          </a:xfrm>
          <a:prstGeom prst="rect">
            <a:avLst/>
          </a:prstGeom>
          <a:noFill/>
        </p:spPr>
        <p:txBody>
          <a:bodyPr wrap="square" rtlCol="0">
            <a:spAutoFit/>
          </a:bodyPr>
          <a:lstStyle/>
          <a:p>
            <a:pPr algn="ctr"/>
            <a:r>
              <a:rPr lang="es-ES_tradnl" sz="2400" dirty="0">
                <a:solidFill>
                  <a:schemeClr val="bg1"/>
                </a:solidFill>
                <a:latin typeface="Arial Narrow" charset="0"/>
                <a:ea typeface="Arial Narrow" charset="0"/>
                <a:cs typeface="Arial Narrow" charset="0"/>
              </a:rPr>
              <a:t>14</a:t>
            </a:r>
          </a:p>
        </p:txBody>
      </p:sp>
      <p:pic>
        <p:nvPicPr>
          <p:cNvPr id="13" name="c04ba2a1-8192-4e2a-895f-da5e43a2af19" descr="Image">
            <a:extLst>
              <a:ext uri="{FF2B5EF4-FFF2-40B4-BE49-F238E27FC236}">
                <a16:creationId xmlns:a16="http://schemas.microsoft.com/office/drawing/2014/main" id="{8AE1B361-6E46-4975-856B-DB465BF7387C}"/>
              </a:ext>
            </a:extLst>
          </p:cNvPr>
          <p:cNvPicPr/>
          <p:nvPr/>
        </p:nvPicPr>
        <p:blipFill rotWithShape="1">
          <a:blip r:embed="rId6" cstate="print">
            <a:extLst>
              <a:ext uri="{28A0092B-C50C-407E-A947-70E740481C1C}">
                <a14:useLocalDpi xmlns:a14="http://schemas.microsoft.com/office/drawing/2010/main" val="0"/>
              </a:ext>
            </a:extLst>
          </a:blip>
          <a:srcRect l="22500" t="7759" b="15169"/>
          <a:stretch/>
        </p:blipFill>
        <p:spPr bwMode="auto">
          <a:xfrm>
            <a:off x="7993136" y="1533168"/>
            <a:ext cx="2461283" cy="1516037"/>
          </a:xfrm>
          <a:prstGeom prst="rect">
            <a:avLst/>
          </a:prstGeom>
          <a:noFill/>
          <a:ln>
            <a:noFill/>
          </a:ln>
          <a:extLst>
            <a:ext uri="{53640926-AAD7-44D8-BBD7-CCE9431645EC}">
              <a14:shadowObscured xmlns:a14="http://schemas.microsoft.com/office/drawing/2010/main"/>
            </a:ext>
          </a:extLst>
        </p:spPr>
      </p:pic>
      <p:pic>
        <p:nvPicPr>
          <p:cNvPr id="16" name="Picture 15">
            <a:extLst>
              <a:ext uri="{FF2B5EF4-FFF2-40B4-BE49-F238E27FC236}">
                <a16:creationId xmlns:a16="http://schemas.microsoft.com/office/drawing/2014/main" id="{133CD8DE-ED9D-477F-A9C1-3F7A81FF6903}"/>
              </a:ext>
            </a:extLst>
          </p:cNvPr>
          <p:cNvPicPr/>
          <p:nvPr/>
        </p:nvPicPr>
        <p:blipFill rotWithShape="1">
          <a:blip r:embed="rId7">
            <a:extLst>
              <a:ext uri="{28A0092B-C50C-407E-A947-70E740481C1C}">
                <a14:useLocalDpi xmlns:a14="http://schemas.microsoft.com/office/drawing/2010/main" val="0"/>
              </a:ext>
            </a:extLst>
          </a:blip>
          <a:srcRect l="22103" t="13321" r="10306" b="17066"/>
          <a:stretch/>
        </p:blipFill>
        <p:spPr bwMode="auto">
          <a:xfrm>
            <a:off x="728709" y="3803829"/>
            <a:ext cx="3589537" cy="2799604"/>
          </a:xfrm>
          <a:prstGeom prst="rect">
            <a:avLst/>
          </a:prstGeom>
          <a:noFill/>
          <a:ln>
            <a:noFill/>
          </a:ln>
          <a:extLst>
            <a:ext uri="{53640926-AAD7-44D8-BBD7-CCE9431645EC}">
              <a14:shadowObscured xmlns:a14="http://schemas.microsoft.com/office/drawing/2010/main"/>
            </a:ext>
          </a:extLst>
        </p:spPr>
      </p:pic>
      <p:grpSp>
        <p:nvGrpSpPr>
          <p:cNvPr id="17" name="Group 16">
            <a:extLst>
              <a:ext uri="{FF2B5EF4-FFF2-40B4-BE49-F238E27FC236}">
                <a16:creationId xmlns:a16="http://schemas.microsoft.com/office/drawing/2014/main" id="{7971C7F9-6E03-499E-AD5D-103C8C8AF252}"/>
              </a:ext>
            </a:extLst>
          </p:cNvPr>
          <p:cNvGrpSpPr/>
          <p:nvPr/>
        </p:nvGrpSpPr>
        <p:grpSpPr>
          <a:xfrm>
            <a:off x="457201" y="1492240"/>
            <a:ext cx="6360892" cy="885391"/>
            <a:chOff x="0" y="103174"/>
            <a:chExt cx="6934098" cy="551655"/>
          </a:xfrm>
        </p:grpSpPr>
        <p:sp>
          <p:nvSpPr>
            <p:cNvPr id="20" name="Rectangle: Rounded Corners 19">
              <a:extLst>
                <a:ext uri="{FF2B5EF4-FFF2-40B4-BE49-F238E27FC236}">
                  <a16:creationId xmlns:a16="http://schemas.microsoft.com/office/drawing/2014/main" id="{4290AB6C-C95C-4991-AECC-E55F47A556DA}"/>
                </a:ext>
              </a:extLst>
            </p:cNvPr>
            <p:cNvSpPr/>
            <p:nvPr/>
          </p:nvSpPr>
          <p:spPr>
            <a:xfrm>
              <a:off x="0" y="103174"/>
              <a:ext cx="6934098" cy="551655"/>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1" name="Rectangle: Rounded Corners 4">
              <a:extLst>
                <a:ext uri="{FF2B5EF4-FFF2-40B4-BE49-F238E27FC236}">
                  <a16:creationId xmlns:a16="http://schemas.microsoft.com/office/drawing/2014/main" id="{D414B556-26F7-4411-B66E-EC013B766003}"/>
                </a:ext>
              </a:extLst>
            </p:cNvPr>
            <p:cNvSpPr txBox="1"/>
            <p:nvPr/>
          </p:nvSpPr>
          <p:spPr>
            <a:xfrm>
              <a:off x="48694" y="103174"/>
              <a:ext cx="6836709" cy="49779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87630" tIns="87630" rIns="87630" bIns="87630" numCol="1" spcCol="1270" anchor="ctr" anchorCtr="0">
              <a:noAutofit/>
            </a:bodyPr>
            <a:lstStyle/>
            <a:p>
              <a:r>
                <a:rPr lang="en-US" sz="2400" dirty="0">
                  <a:solidFill>
                    <a:schemeClr val="bg1"/>
                  </a:solidFill>
                  <a:latin typeface="Arial Narrow" charset="0"/>
                </a:rPr>
                <a:t>Accounting for the heating plate uncertainty, it provides a 1°C difference from the 2mm acrylic calibration</a:t>
              </a:r>
            </a:p>
          </p:txBody>
        </p:sp>
      </p:grpSp>
      <p:grpSp>
        <p:nvGrpSpPr>
          <p:cNvPr id="22" name="Group 21">
            <a:extLst>
              <a:ext uri="{FF2B5EF4-FFF2-40B4-BE49-F238E27FC236}">
                <a16:creationId xmlns:a16="http://schemas.microsoft.com/office/drawing/2014/main" id="{3875A54D-12C2-49B2-9597-13613913B028}"/>
              </a:ext>
            </a:extLst>
          </p:cNvPr>
          <p:cNvGrpSpPr/>
          <p:nvPr/>
        </p:nvGrpSpPr>
        <p:grpSpPr>
          <a:xfrm>
            <a:off x="457202" y="2493971"/>
            <a:ext cx="4132553" cy="885390"/>
            <a:chOff x="0" y="103174"/>
            <a:chExt cx="6934098" cy="551655"/>
          </a:xfrm>
        </p:grpSpPr>
        <p:sp>
          <p:nvSpPr>
            <p:cNvPr id="23" name="Rectangle: Rounded Corners 22">
              <a:extLst>
                <a:ext uri="{FF2B5EF4-FFF2-40B4-BE49-F238E27FC236}">
                  <a16:creationId xmlns:a16="http://schemas.microsoft.com/office/drawing/2014/main" id="{DF1CE69A-8930-4938-B1E4-91B43376C077}"/>
                </a:ext>
              </a:extLst>
            </p:cNvPr>
            <p:cNvSpPr/>
            <p:nvPr/>
          </p:nvSpPr>
          <p:spPr>
            <a:xfrm>
              <a:off x="0" y="103174"/>
              <a:ext cx="6934098" cy="551655"/>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4" name="Rectangle: Rounded Corners 4">
              <a:extLst>
                <a:ext uri="{FF2B5EF4-FFF2-40B4-BE49-F238E27FC236}">
                  <a16:creationId xmlns:a16="http://schemas.microsoft.com/office/drawing/2014/main" id="{DA1DFB25-4DC3-4559-B5F9-7F053D8A3E6F}"/>
                </a:ext>
              </a:extLst>
            </p:cNvPr>
            <p:cNvSpPr txBox="1"/>
            <p:nvPr/>
          </p:nvSpPr>
          <p:spPr>
            <a:xfrm>
              <a:off x="48694" y="103174"/>
              <a:ext cx="6836709" cy="49779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87630" tIns="87630" rIns="87630" bIns="87630" numCol="1" spcCol="1270" anchor="ctr" anchorCtr="0">
              <a:noAutofit/>
            </a:bodyPr>
            <a:lstStyle/>
            <a:p>
              <a:r>
                <a:rPr lang="en-US" sz="2400" dirty="0">
                  <a:solidFill>
                    <a:schemeClr val="bg1"/>
                  </a:solidFill>
                  <a:latin typeface="Arial Narrow" charset="0"/>
                </a:rPr>
                <a:t>The calibration file can be modified to take into account the difference</a:t>
              </a:r>
            </a:p>
          </p:txBody>
        </p:sp>
      </p:grpSp>
      <p:pic>
        <p:nvPicPr>
          <p:cNvPr id="25" name="Picture 24">
            <a:extLst>
              <a:ext uri="{FF2B5EF4-FFF2-40B4-BE49-F238E27FC236}">
                <a16:creationId xmlns:a16="http://schemas.microsoft.com/office/drawing/2014/main" id="{1AF23616-B47E-4527-88C0-345C35678232}"/>
              </a:ext>
            </a:extLst>
          </p:cNvPr>
          <p:cNvPicPr/>
          <p:nvPr/>
        </p:nvPicPr>
        <p:blipFill rotWithShape="1">
          <a:blip r:embed="rId8">
            <a:extLst>
              <a:ext uri="{28A0092B-C50C-407E-A947-70E740481C1C}">
                <a14:useLocalDpi xmlns:a14="http://schemas.microsoft.com/office/drawing/2010/main" val="0"/>
              </a:ext>
            </a:extLst>
          </a:blip>
          <a:srcRect l="28073" t="9023" r="28958" b="87102"/>
          <a:stretch/>
        </p:blipFill>
        <p:spPr bwMode="auto">
          <a:xfrm>
            <a:off x="1139140" y="3604334"/>
            <a:ext cx="2154475" cy="199495"/>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1015252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Rectángulo 6"/>
          <p:cNvSpPr/>
          <p:nvPr/>
        </p:nvSpPr>
        <p:spPr>
          <a:xfrm>
            <a:off x="0" y="0"/>
            <a:ext cx="12192000" cy="114575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8" name="Rectángulo 7"/>
          <p:cNvSpPr/>
          <p:nvPr/>
        </p:nvSpPr>
        <p:spPr>
          <a:xfrm>
            <a:off x="0" y="1189821"/>
            <a:ext cx="12192000" cy="110169"/>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pic>
        <p:nvPicPr>
          <p:cNvPr id="10" name="Imagen 9"/>
          <p:cNvPicPr>
            <a:picLocks noChangeAspect="1"/>
          </p:cNvPicPr>
          <p:nvPr/>
        </p:nvPicPr>
        <p:blipFill rotWithShape="1">
          <a:blip r:embed="rId3">
            <a:lum bright="70000" contrast="-70000"/>
            <a:extLst>
              <a:ext uri="{28A0092B-C50C-407E-A947-70E740481C1C}">
                <a14:useLocalDpi xmlns:a14="http://schemas.microsoft.com/office/drawing/2010/main" val="0"/>
              </a:ext>
            </a:extLst>
          </a:blip>
          <a:srcRect r="72218"/>
          <a:stretch/>
        </p:blipFill>
        <p:spPr>
          <a:xfrm>
            <a:off x="11120380" y="220978"/>
            <a:ext cx="768885" cy="827795"/>
          </a:xfrm>
          <a:prstGeom prst="rect">
            <a:avLst/>
          </a:prstGeom>
        </p:spPr>
      </p:pic>
      <p:sp>
        <p:nvSpPr>
          <p:cNvPr id="11" name="CuadroTexto 10"/>
          <p:cNvSpPr txBox="1"/>
          <p:nvPr/>
        </p:nvSpPr>
        <p:spPr>
          <a:xfrm>
            <a:off x="457201" y="173211"/>
            <a:ext cx="10510091" cy="923330"/>
          </a:xfrm>
          <a:prstGeom prst="rect">
            <a:avLst/>
          </a:prstGeom>
          <a:noFill/>
        </p:spPr>
        <p:txBody>
          <a:bodyPr wrap="square" rtlCol="0">
            <a:spAutoFit/>
          </a:bodyPr>
          <a:lstStyle/>
          <a:p>
            <a:r>
              <a:rPr lang="en-US" sz="5400" b="1" dirty="0">
                <a:solidFill>
                  <a:schemeClr val="bg1"/>
                </a:solidFill>
                <a:latin typeface="Arial Narrow" charset="0"/>
                <a:ea typeface="Arial Narrow" charset="0"/>
                <a:cs typeface="Arial Narrow" charset="0"/>
              </a:rPr>
              <a:t>Introduction</a:t>
            </a:r>
            <a:endParaRPr lang="en-US" sz="4800" b="1" dirty="0">
              <a:solidFill>
                <a:schemeClr val="bg1"/>
              </a:solidFill>
              <a:latin typeface="Arial Narrow" charset="0"/>
              <a:ea typeface="Arial Narrow" charset="0"/>
              <a:cs typeface="Arial Narrow" charset="0"/>
            </a:endParaRPr>
          </a:p>
        </p:txBody>
      </p:sp>
      <p:sp>
        <p:nvSpPr>
          <p:cNvPr id="13" name="CuadroTexto 12"/>
          <p:cNvSpPr txBox="1"/>
          <p:nvPr/>
        </p:nvSpPr>
        <p:spPr>
          <a:xfrm>
            <a:off x="1159567" y="1689710"/>
            <a:ext cx="10115074" cy="2062103"/>
          </a:xfrm>
          <a:prstGeom prst="rect">
            <a:avLst/>
          </a:prstGeom>
          <a:noFill/>
        </p:spPr>
        <p:txBody>
          <a:bodyPr wrap="square" rtlCol="0">
            <a:spAutoFit/>
          </a:bodyPr>
          <a:lstStyle/>
          <a:p>
            <a:r>
              <a:rPr lang="es-ES" sz="3200" dirty="0" err="1">
                <a:solidFill>
                  <a:srgbClr val="002060"/>
                </a:solidFill>
                <a:latin typeface="Arial Narrow" charset="0"/>
                <a:ea typeface="Arial Narrow" charset="0"/>
                <a:cs typeface="Arial Narrow" charset="0"/>
              </a:rPr>
              <a:t>What</a:t>
            </a:r>
            <a:r>
              <a:rPr lang="es-ES" sz="3200" dirty="0">
                <a:solidFill>
                  <a:srgbClr val="002060"/>
                </a:solidFill>
                <a:latin typeface="Arial Narrow" charset="0"/>
                <a:ea typeface="Arial Narrow" charset="0"/>
                <a:cs typeface="Arial Narrow" charset="0"/>
              </a:rPr>
              <a:t> </a:t>
            </a:r>
            <a:r>
              <a:rPr lang="es-ES" sz="3200" dirty="0" err="1">
                <a:solidFill>
                  <a:srgbClr val="002060"/>
                </a:solidFill>
                <a:latin typeface="Arial Narrow" charset="0"/>
                <a:ea typeface="Arial Narrow" charset="0"/>
                <a:cs typeface="Arial Narrow" charset="0"/>
              </a:rPr>
              <a:t>is</a:t>
            </a:r>
            <a:r>
              <a:rPr lang="es-ES" sz="3200" dirty="0">
                <a:solidFill>
                  <a:srgbClr val="002060"/>
                </a:solidFill>
                <a:latin typeface="Arial Narrow" charset="0"/>
                <a:ea typeface="Arial Narrow" charset="0"/>
                <a:cs typeface="Arial Narrow" charset="0"/>
              </a:rPr>
              <a:t> </a:t>
            </a:r>
            <a:r>
              <a:rPr lang="es-ES" sz="3200" dirty="0" err="1">
                <a:solidFill>
                  <a:srgbClr val="002060"/>
                </a:solidFill>
                <a:latin typeface="Arial Narrow" charset="0"/>
                <a:ea typeface="Arial Narrow" charset="0"/>
                <a:cs typeface="Arial Narrow" charset="0"/>
              </a:rPr>
              <a:t>spectrophotometry</a:t>
            </a:r>
            <a:r>
              <a:rPr lang="es-ES" sz="3200" dirty="0">
                <a:solidFill>
                  <a:srgbClr val="002060"/>
                </a:solidFill>
                <a:latin typeface="Arial Narrow" charset="0"/>
                <a:ea typeface="Arial Narrow" charset="0"/>
                <a:cs typeface="Arial Narrow" charset="0"/>
              </a:rPr>
              <a:t>?</a:t>
            </a:r>
          </a:p>
          <a:p>
            <a:r>
              <a:rPr lang="es-ES" sz="3200" dirty="0">
                <a:solidFill>
                  <a:srgbClr val="002060"/>
                </a:solidFill>
                <a:latin typeface="Arial Narrow" charset="0"/>
                <a:ea typeface="Arial Narrow" charset="0"/>
                <a:cs typeface="Arial Narrow" charset="0"/>
              </a:rPr>
              <a:t>	</a:t>
            </a:r>
            <a:r>
              <a:rPr lang="es-ES" sz="3200" dirty="0" err="1">
                <a:solidFill>
                  <a:srgbClr val="002060"/>
                </a:solidFill>
                <a:latin typeface="Arial Narrow" charset="0"/>
                <a:ea typeface="Arial Narrow" charset="0"/>
                <a:cs typeface="Arial Narrow" charset="0"/>
              </a:rPr>
              <a:t>It</a:t>
            </a:r>
            <a:r>
              <a:rPr lang="es-ES" sz="3200" dirty="0">
                <a:solidFill>
                  <a:srgbClr val="002060"/>
                </a:solidFill>
                <a:latin typeface="Arial Narrow" charset="0"/>
                <a:ea typeface="Arial Narrow" charset="0"/>
                <a:cs typeface="Arial Narrow" charset="0"/>
              </a:rPr>
              <a:t> </a:t>
            </a:r>
            <a:r>
              <a:rPr lang="es-ES" sz="3200" dirty="0" err="1">
                <a:solidFill>
                  <a:srgbClr val="002060"/>
                </a:solidFill>
                <a:latin typeface="Arial Narrow" charset="0"/>
                <a:ea typeface="Arial Narrow" charset="0"/>
                <a:cs typeface="Arial Narrow" charset="0"/>
              </a:rPr>
              <a:t>does</a:t>
            </a:r>
            <a:r>
              <a:rPr lang="es-ES" sz="3200" dirty="0">
                <a:solidFill>
                  <a:srgbClr val="002060"/>
                </a:solidFill>
                <a:latin typeface="Arial Narrow" charset="0"/>
                <a:ea typeface="Arial Narrow" charset="0"/>
                <a:cs typeface="Arial Narrow" charset="0"/>
              </a:rPr>
              <a:t> </a:t>
            </a:r>
            <a:r>
              <a:rPr lang="es-ES" sz="3200" dirty="0" err="1">
                <a:solidFill>
                  <a:srgbClr val="002060"/>
                </a:solidFill>
                <a:latin typeface="Arial Narrow" charset="0"/>
                <a:ea typeface="Arial Narrow" charset="0"/>
                <a:cs typeface="Arial Narrow" charset="0"/>
              </a:rPr>
              <a:t>not</a:t>
            </a:r>
            <a:r>
              <a:rPr lang="es-ES" sz="3200" dirty="0">
                <a:solidFill>
                  <a:srgbClr val="002060"/>
                </a:solidFill>
                <a:latin typeface="Arial Narrow" charset="0"/>
                <a:ea typeface="Arial Narrow" charset="0"/>
                <a:cs typeface="Arial Narrow" charset="0"/>
              </a:rPr>
              <a:t> </a:t>
            </a:r>
            <a:r>
              <a:rPr lang="es-ES" sz="3200" dirty="0" err="1">
                <a:solidFill>
                  <a:srgbClr val="002060"/>
                </a:solidFill>
                <a:latin typeface="Arial Narrow" charset="0"/>
                <a:ea typeface="Arial Narrow" charset="0"/>
                <a:cs typeface="Arial Narrow" charset="0"/>
              </a:rPr>
              <a:t>have</a:t>
            </a:r>
            <a:r>
              <a:rPr lang="es-ES" sz="3200" dirty="0">
                <a:solidFill>
                  <a:srgbClr val="002060"/>
                </a:solidFill>
                <a:latin typeface="Arial Narrow" charset="0"/>
                <a:ea typeface="Arial Narrow" charset="0"/>
                <a:cs typeface="Arial Narrow" charset="0"/>
              </a:rPr>
              <a:t> a particular </a:t>
            </a:r>
            <a:r>
              <a:rPr lang="es-ES" sz="3200" dirty="0" err="1">
                <a:solidFill>
                  <a:srgbClr val="002060"/>
                </a:solidFill>
                <a:latin typeface="Arial Narrow" charset="0"/>
                <a:ea typeface="Arial Narrow" charset="0"/>
                <a:cs typeface="Arial Narrow" charset="0"/>
              </a:rPr>
              <a:t>range</a:t>
            </a:r>
            <a:r>
              <a:rPr lang="es-ES" sz="3200" dirty="0">
                <a:solidFill>
                  <a:srgbClr val="002060"/>
                </a:solidFill>
                <a:latin typeface="Arial Narrow" charset="0"/>
                <a:ea typeface="Arial Narrow" charset="0"/>
                <a:cs typeface="Arial Narrow" charset="0"/>
              </a:rPr>
              <a:t> </a:t>
            </a:r>
            <a:r>
              <a:rPr lang="es-ES" sz="3200" dirty="0" err="1">
                <a:solidFill>
                  <a:srgbClr val="002060"/>
                </a:solidFill>
                <a:latin typeface="Arial Narrow" charset="0"/>
                <a:ea typeface="Arial Narrow" charset="0"/>
                <a:cs typeface="Arial Narrow" charset="0"/>
              </a:rPr>
              <a:t>of</a:t>
            </a:r>
            <a:r>
              <a:rPr lang="es-ES" sz="3200" dirty="0">
                <a:solidFill>
                  <a:srgbClr val="002060"/>
                </a:solidFill>
                <a:latin typeface="Arial Narrow" charset="0"/>
                <a:ea typeface="Arial Narrow" charset="0"/>
                <a:cs typeface="Arial Narrow" charset="0"/>
              </a:rPr>
              <a:t> </a:t>
            </a:r>
            <a:r>
              <a:rPr lang="es-ES" sz="3200" dirty="0" err="1">
                <a:solidFill>
                  <a:srgbClr val="002060"/>
                </a:solidFill>
                <a:latin typeface="Arial Narrow" charset="0"/>
                <a:ea typeface="Arial Narrow" charset="0"/>
                <a:cs typeface="Arial Narrow" charset="0"/>
              </a:rPr>
              <a:t>wavelengths</a:t>
            </a:r>
            <a:endParaRPr lang="es-ES" sz="3200" dirty="0">
              <a:solidFill>
                <a:srgbClr val="002060"/>
              </a:solidFill>
              <a:latin typeface="Arial Narrow" charset="0"/>
              <a:ea typeface="Arial Narrow" charset="0"/>
              <a:cs typeface="Arial Narrow" charset="0"/>
            </a:endParaRPr>
          </a:p>
          <a:p>
            <a:pPr marL="514350" indent="-514350">
              <a:buFont typeface="+mj-lt"/>
              <a:buAutoNum type="arabicPeriod"/>
            </a:pPr>
            <a:endParaRPr lang="es-ES" sz="3200" dirty="0">
              <a:solidFill>
                <a:srgbClr val="002060"/>
              </a:solidFill>
              <a:latin typeface="Arial Narrow" charset="0"/>
              <a:ea typeface="Arial Narrow" charset="0"/>
              <a:cs typeface="Arial Narrow" charset="0"/>
            </a:endParaRPr>
          </a:p>
          <a:p>
            <a:r>
              <a:rPr lang="es-ES" sz="3200" dirty="0">
                <a:solidFill>
                  <a:srgbClr val="002060"/>
                </a:solidFill>
                <a:latin typeface="Arial Narrow" charset="0"/>
                <a:ea typeface="Arial Narrow" charset="0"/>
                <a:cs typeface="Arial Narrow" charset="0"/>
              </a:rPr>
              <a:t>		Visible </a:t>
            </a:r>
            <a:r>
              <a:rPr lang="es-ES" sz="3200" dirty="0" err="1">
                <a:solidFill>
                  <a:srgbClr val="002060"/>
                </a:solidFill>
                <a:latin typeface="Arial Narrow" charset="0"/>
                <a:ea typeface="Arial Narrow" charset="0"/>
                <a:cs typeface="Arial Narrow" charset="0"/>
              </a:rPr>
              <a:t>range</a:t>
            </a:r>
            <a:r>
              <a:rPr lang="es-ES" sz="3200" dirty="0">
                <a:solidFill>
                  <a:srgbClr val="002060"/>
                </a:solidFill>
                <a:latin typeface="Arial Narrow" charset="0"/>
                <a:ea typeface="Arial Narrow" charset="0"/>
                <a:cs typeface="Arial Narrow" charset="0"/>
              </a:rPr>
              <a:t>    vs.   </a:t>
            </a:r>
            <a:r>
              <a:rPr lang="es-ES" sz="3200" dirty="0" err="1">
                <a:solidFill>
                  <a:srgbClr val="002060"/>
                </a:solidFill>
                <a:latin typeface="Arial Narrow" charset="0"/>
                <a:ea typeface="Arial Narrow" charset="0"/>
                <a:cs typeface="Arial Narrow" charset="0"/>
              </a:rPr>
              <a:t>Infrared</a:t>
            </a:r>
            <a:r>
              <a:rPr lang="es-ES" sz="3200" dirty="0">
                <a:solidFill>
                  <a:srgbClr val="002060"/>
                </a:solidFill>
                <a:latin typeface="Arial Narrow" charset="0"/>
                <a:ea typeface="Arial Narrow" charset="0"/>
                <a:cs typeface="Arial Narrow" charset="0"/>
              </a:rPr>
              <a:t> </a:t>
            </a:r>
            <a:r>
              <a:rPr lang="es-ES" sz="3200" dirty="0" err="1">
                <a:solidFill>
                  <a:srgbClr val="002060"/>
                </a:solidFill>
                <a:latin typeface="Arial Narrow" charset="0"/>
                <a:ea typeface="Arial Narrow" charset="0"/>
                <a:cs typeface="Arial Narrow" charset="0"/>
              </a:rPr>
              <a:t>range</a:t>
            </a:r>
            <a:endParaRPr lang="es-ES" sz="3200" dirty="0">
              <a:solidFill>
                <a:srgbClr val="002060"/>
              </a:solidFill>
              <a:latin typeface="Arial Narrow" charset="0"/>
              <a:ea typeface="Arial Narrow" charset="0"/>
              <a:cs typeface="Arial Narrow" charset="0"/>
            </a:endParaRPr>
          </a:p>
        </p:txBody>
      </p:sp>
      <p:sp>
        <p:nvSpPr>
          <p:cNvPr id="14" name="Elipse 13"/>
          <p:cNvSpPr/>
          <p:nvPr/>
        </p:nvSpPr>
        <p:spPr>
          <a:xfrm>
            <a:off x="11504823" y="6220382"/>
            <a:ext cx="462708" cy="464261"/>
          </a:xfrm>
          <a:prstGeom prst="ellipse">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15" name="CuadroTexto 14"/>
          <p:cNvSpPr txBox="1"/>
          <p:nvPr/>
        </p:nvSpPr>
        <p:spPr>
          <a:xfrm>
            <a:off x="11578901" y="6222978"/>
            <a:ext cx="314552" cy="461665"/>
          </a:xfrm>
          <a:prstGeom prst="rect">
            <a:avLst/>
          </a:prstGeom>
          <a:noFill/>
        </p:spPr>
        <p:txBody>
          <a:bodyPr wrap="square" rtlCol="0">
            <a:spAutoFit/>
          </a:bodyPr>
          <a:lstStyle/>
          <a:p>
            <a:pPr algn="ctr"/>
            <a:r>
              <a:rPr lang="es-ES_tradnl" sz="2400" dirty="0">
                <a:solidFill>
                  <a:schemeClr val="bg1"/>
                </a:solidFill>
                <a:latin typeface="Arial Narrow" charset="0"/>
                <a:ea typeface="Arial Narrow" charset="0"/>
                <a:cs typeface="Arial Narrow" charset="0"/>
              </a:rPr>
              <a:t>2</a:t>
            </a:r>
          </a:p>
        </p:txBody>
      </p:sp>
      <p:sp>
        <p:nvSpPr>
          <p:cNvPr id="12" name="TextBox 11">
            <a:extLst>
              <a:ext uri="{FF2B5EF4-FFF2-40B4-BE49-F238E27FC236}">
                <a16:creationId xmlns:a16="http://schemas.microsoft.com/office/drawing/2014/main" id="{BFEABBAF-25EB-470B-A39F-8EE3FAC0C4E9}"/>
              </a:ext>
            </a:extLst>
          </p:cNvPr>
          <p:cNvSpPr txBox="1"/>
          <p:nvPr/>
        </p:nvSpPr>
        <p:spPr>
          <a:xfrm>
            <a:off x="2" y="6533415"/>
            <a:ext cx="1908698" cy="338554"/>
          </a:xfrm>
          <a:prstGeom prst="rect">
            <a:avLst/>
          </a:prstGeom>
          <a:noFill/>
        </p:spPr>
        <p:txBody>
          <a:bodyPr wrap="square">
            <a:spAutoFit/>
          </a:bodyPr>
          <a:lstStyle/>
          <a:p>
            <a:r>
              <a:rPr lang="en-US" sz="800" dirty="0"/>
              <a:t>https://web.pa.msu.edu/courses/2000fall/phy232/lectures/emwaves/visible.html</a:t>
            </a:r>
          </a:p>
        </p:txBody>
      </p:sp>
      <p:pic>
        <p:nvPicPr>
          <p:cNvPr id="1030" name="Picture 6" descr="Visible spectrum">
            <a:extLst>
              <a:ext uri="{FF2B5EF4-FFF2-40B4-BE49-F238E27FC236}">
                <a16:creationId xmlns:a16="http://schemas.microsoft.com/office/drawing/2014/main" id="{630D3594-8883-44AB-A4DF-0A75F4636D3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1" y="4269991"/>
            <a:ext cx="5143647" cy="1877166"/>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Infrared Waves">
            <a:extLst>
              <a:ext uri="{FF2B5EF4-FFF2-40B4-BE49-F238E27FC236}">
                <a16:creationId xmlns:a16="http://schemas.microsoft.com/office/drawing/2014/main" id="{83A5777F-9C69-4BB1-8944-3BF7FA2720A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98322" y="4326210"/>
            <a:ext cx="3737499" cy="1698863"/>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a:extLst>
              <a:ext uri="{FF2B5EF4-FFF2-40B4-BE49-F238E27FC236}">
                <a16:creationId xmlns:a16="http://schemas.microsoft.com/office/drawing/2014/main" id="{DD021031-172B-448A-A614-85F8F5F02E8E}"/>
              </a:ext>
            </a:extLst>
          </p:cNvPr>
          <p:cNvSpPr txBox="1"/>
          <p:nvPr/>
        </p:nvSpPr>
        <p:spPr>
          <a:xfrm>
            <a:off x="6869731" y="6533415"/>
            <a:ext cx="2638253" cy="338554"/>
          </a:xfrm>
          <a:prstGeom prst="rect">
            <a:avLst/>
          </a:prstGeom>
          <a:noFill/>
        </p:spPr>
        <p:txBody>
          <a:bodyPr wrap="square">
            <a:spAutoFit/>
          </a:bodyPr>
          <a:lstStyle/>
          <a:p>
            <a:r>
              <a:rPr lang="en-US" sz="800" dirty="0"/>
              <a:t>https://www.univie.ac.at/geographie/fachdidaktik/FD/site/external_htmls/imagers.gsfc.nasa.gov/ems/infrared.html</a:t>
            </a:r>
          </a:p>
        </p:txBody>
      </p:sp>
      <p:pic>
        <p:nvPicPr>
          <p:cNvPr id="17" name="Picture 16" descr="A picture containing logo&#10;&#10;Description automatically generated">
            <a:extLst>
              <a:ext uri="{FF2B5EF4-FFF2-40B4-BE49-F238E27FC236}">
                <a16:creationId xmlns:a16="http://schemas.microsoft.com/office/drawing/2014/main" id="{400E0642-9E85-41F4-838E-BECAB0D46C64}"/>
              </a:ext>
            </a:extLst>
          </p:cNvPr>
          <p:cNvPicPr>
            <a:picLocks noChangeAspect="1"/>
          </p:cNvPicPr>
          <p:nvPr/>
        </p:nvPicPr>
        <p:blipFill>
          <a:blip r:embed="rId6"/>
          <a:stretch>
            <a:fillRect/>
          </a:stretch>
        </p:blipFill>
        <p:spPr>
          <a:xfrm>
            <a:off x="11151265" y="1326624"/>
            <a:ext cx="1040735" cy="554753"/>
          </a:xfrm>
          <a:prstGeom prst="rect">
            <a:avLst/>
          </a:prstGeom>
        </p:spPr>
      </p:pic>
    </p:spTree>
    <p:extLst>
      <p:ext uri="{BB962C8B-B14F-4D97-AF65-F5344CB8AC3E}">
        <p14:creationId xmlns:p14="http://schemas.microsoft.com/office/powerpoint/2010/main" val="21315313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7" name="Picture 26">
            <a:extLst>
              <a:ext uri="{FF2B5EF4-FFF2-40B4-BE49-F238E27FC236}">
                <a16:creationId xmlns:a16="http://schemas.microsoft.com/office/drawing/2014/main" id="{7CDA9CB2-8928-46F6-8259-2A311A06166B}"/>
              </a:ext>
            </a:extLst>
          </p:cNvPr>
          <p:cNvPicPr/>
          <p:nvPr/>
        </p:nvPicPr>
        <p:blipFill rotWithShape="1">
          <a:blip r:embed="rId2">
            <a:extLst>
              <a:ext uri="{28A0092B-C50C-407E-A947-70E740481C1C}">
                <a14:useLocalDpi xmlns:a14="http://schemas.microsoft.com/office/drawing/2010/main" val="0"/>
              </a:ext>
            </a:extLst>
          </a:blip>
          <a:srcRect l="17586" t="21270" r="13338" b="10818"/>
          <a:stretch/>
        </p:blipFill>
        <p:spPr bwMode="auto">
          <a:xfrm>
            <a:off x="8633036" y="4216424"/>
            <a:ext cx="3003482" cy="2136909"/>
          </a:xfrm>
          <a:prstGeom prst="rect">
            <a:avLst/>
          </a:prstGeom>
          <a:noFill/>
          <a:ln>
            <a:noFill/>
          </a:ln>
          <a:extLst>
            <a:ext uri="{53640926-AAD7-44D8-BBD7-CCE9431645EC}">
              <a14:shadowObscured xmlns:a14="http://schemas.microsoft.com/office/drawing/2010/main"/>
            </a:ext>
          </a:extLst>
        </p:spPr>
      </p:pic>
      <p:sp>
        <p:nvSpPr>
          <p:cNvPr id="7" name="Rectángulo 6"/>
          <p:cNvSpPr/>
          <p:nvPr/>
        </p:nvSpPr>
        <p:spPr>
          <a:xfrm>
            <a:off x="0" y="0"/>
            <a:ext cx="12192000" cy="114575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8" name="Rectángulo 7"/>
          <p:cNvSpPr/>
          <p:nvPr/>
        </p:nvSpPr>
        <p:spPr>
          <a:xfrm>
            <a:off x="0" y="1189821"/>
            <a:ext cx="12192000" cy="110169"/>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0" name="Imagen 9"/>
          <p:cNvPicPr>
            <a:picLocks noChangeAspect="1"/>
          </p:cNvPicPr>
          <p:nvPr/>
        </p:nvPicPr>
        <p:blipFill rotWithShape="1">
          <a:blip r:embed="rId3">
            <a:lum bright="70000" contrast="-70000"/>
            <a:extLst>
              <a:ext uri="{28A0092B-C50C-407E-A947-70E740481C1C}">
                <a14:useLocalDpi xmlns:a14="http://schemas.microsoft.com/office/drawing/2010/main" val="0"/>
              </a:ext>
            </a:extLst>
          </a:blip>
          <a:srcRect r="72218"/>
          <a:stretch/>
        </p:blipFill>
        <p:spPr>
          <a:xfrm>
            <a:off x="11120380" y="220978"/>
            <a:ext cx="768885" cy="827795"/>
          </a:xfrm>
          <a:prstGeom prst="rect">
            <a:avLst/>
          </a:prstGeom>
        </p:spPr>
      </p:pic>
      <p:sp>
        <p:nvSpPr>
          <p:cNvPr id="11" name="CuadroTexto 10"/>
          <p:cNvSpPr txBox="1"/>
          <p:nvPr/>
        </p:nvSpPr>
        <p:spPr>
          <a:xfrm>
            <a:off x="457201" y="173211"/>
            <a:ext cx="10510091" cy="830997"/>
          </a:xfrm>
          <a:prstGeom prst="rect">
            <a:avLst/>
          </a:prstGeom>
          <a:noFill/>
        </p:spPr>
        <p:txBody>
          <a:bodyPr wrap="square" rtlCol="0">
            <a:spAutoFit/>
          </a:bodyPr>
          <a:lstStyle/>
          <a:p>
            <a:r>
              <a:rPr lang="en-US" sz="4800" b="1" dirty="0">
                <a:solidFill>
                  <a:schemeClr val="bg1"/>
                </a:solidFill>
                <a:latin typeface="Arial Narrow" charset="0"/>
                <a:ea typeface="Arial Narrow" charset="0"/>
                <a:cs typeface="Arial Narrow" charset="0"/>
              </a:rPr>
              <a:t>Device Characterization</a:t>
            </a:r>
          </a:p>
        </p:txBody>
      </p:sp>
      <p:pic>
        <p:nvPicPr>
          <p:cNvPr id="4" name="Picture 3" descr="A picture containing logo&#10;&#10;Description automatically generated">
            <a:extLst>
              <a:ext uri="{FF2B5EF4-FFF2-40B4-BE49-F238E27FC236}">
                <a16:creationId xmlns:a16="http://schemas.microsoft.com/office/drawing/2014/main" id="{C3CC8253-E456-4BE5-BC55-16C6A66D1CF1}"/>
              </a:ext>
            </a:extLst>
          </p:cNvPr>
          <p:cNvPicPr>
            <a:picLocks noChangeAspect="1"/>
          </p:cNvPicPr>
          <p:nvPr/>
        </p:nvPicPr>
        <p:blipFill>
          <a:blip r:embed="rId4"/>
          <a:stretch>
            <a:fillRect/>
          </a:stretch>
        </p:blipFill>
        <p:spPr>
          <a:xfrm>
            <a:off x="11151265" y="1326624"/>
            <a:ext cx="1040735" cy="554753"/>
          </a:xfrm>
          <a:prstGeom prst="rect">
            <a:avLst/>
          </a:prstGeom>
        </p:spPr>
      </p:pic>
      <p:sp>
        <p:nvSpPr>
          <p:cNvPr id="14" name="Elipse 13"/>
          <p:cNvSpPr/>
          <p:nvPr/>
        </p:nvSpPr>
        <p:spPr>
          <a:xfrm>
            <a:off x="11504823" y="6220382"/>
            <a:ext cx="462708" cy="464261"/>
          </a:xfrm>
          <a:prstGeom prst="ellipse">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5" name="CuadroTexto 14"/>
          <p:cNvSpPr txBox="1"/>
          <p:nvPr/>
        </p:nvSpPr>
        <p:spPr>
          <a:xfrm>
            <a:off x="11578901" y="6222978"/>
            <a:ext cx="314552" cy="461665"/>
          </a:xfrm>
          <a:prstGeom prst="rect">
            <a:avLst/>
          </a:prstGeom>
          <a:noFill/>
        </p:spPr>
        <p:txBody>
          <a:bodyPr wrap="square" rtlCol="0">
            <a:spAutoFit/>
          </a:bodyPr>
          <a:lstStyle/>
          <a:p>
            <a:pPr algn="ctr"/>
            <a:r>
              <a:rPr lang="es-ES_tradnl" sz="2400" dirty="0">
                <a:solidFill>
                  <a:schemeClr val="bg1"/>
                </a:solidFill>
                <a:latin typeface="Arial Narrow" charset="0"/>
                <a:ea typeface="Arial Narrow" charset="0"/>
                <a:cs typeface="Arial Narrow" charset="0"/>
              </a:rPr>
              <a:t>3</a:t>
            </a:r>
          </a:p>
        </p:txBody>
      </p:sp>
      <p:pic>
        <p:nvPicPr>
          <p:cNvPr id="26" name="Picture 25">
            <a:extLst>
              <a:ext uri="{FF2B5EF4-FFF2-40B4-BE49-F238E27FC236}">
                <a16:creationId xmlns:a16="http://schemas.microsoft.com/office/drawing/2014/main" id="{1913199D-19FC-478D-AC3E-0AAFF6684E81}"/>
              </a:ext>
            </a:extLst>
          </p:cNvPr>
          <p:cNvPicPr/>
          <p:nvPr/>
        </p:nvPicPr>
        <p:blipFill rotWithShape="1">
          <a:blip r:embed="rId5">
            <a:extLst>
              <a:ext uri="{28A0092B-C50C-407E-A947-70E740481C1C}">
                <a14:useLocalDpi xmlns:a14="http://schemas.microsoft.com/office/drawing/2010/main" val="0"/>
              </a:ext>
            </a:extLst>
          </a:blip>
          <a:srcRect l="28073" t="9023" r="10627" b="20921"/>
          <a:stretch/>
        </p:blipFill>
        <p:spPr bwMode="auto">
          <a:xfrm>
            <a:off x="5072515" y="1498126"/>
            <a:ext cx="3486444" cy="2954366"/>
          </a:xfrm>
          <a:prstGeom prst="rect">
            <a:avLst/>
          </a:prstGeom>
          <a:noFill/>
          <a:ln>
            <a:noFill/>
          </a:ln>
          <a:extLst>
            <a:ext uri="{53640926-AAD7-44D8-BBD7-CCE9431645EC}">
              <a14:shadowObscured xmlns:a14="http://schemas.microsoft.com/office/drawing/2010/main"/>
            </a:ext>
          </a:extLst>
        </p:spPr>
      </p:pic>
      <p:pic>
        <p:nvPicPr>
          <p:cNvPr id="28" name="Picture 27">
            <a:extLst>
              <a:ext uri="{FF2B5EF4-FFF2-40B4-BE49-F238E27FC236}">
                <a16:creationId xmlns:a16="http://schemas.microsoft.com/office/drawing/2014/main" id="{DE79EBBC-024C-460B-8EBA-B61DCB1C21B7}"/>
              </a:ext>
            </a:extLst>
          </p:cNvPr>
          <p:cNvPicPr/>
          <p:nvPr/>
        </p:nvPicPr>
        <p:blipFill>
          <a:blip r:embed="rId6"/>
          <a:stretch>
            <a:fillRect/>
          </a:stretch>
        </p:blipFill>
        <p:spPr>
          <a:xfrm>
            <a:off x="224469" y="1806657"/>
            <a:ext cx="4738856" cy="4582400"/>
          </a:xfrm>
          <a:prstGeom prst="rect">
            <a:avLst/>
          </a:prstGeom>
        </p:spPr>
      </p:pic>
      <p:sp>
        <p:nvSpPr>
          <p:cNvPr id="29" name="CuadroTexto 12">
            <a:extLst>
              <a:ext uri="{FF2B5EF4-FFF2-40B4-BE49-F238E27FC236}">
                <a16:creationId xmlns:a16="http://schemas.microsoft.com/office/drawing/2014/main" id="{22C5D481-0F79-4B2A-A2CF-8D130819E2AC}"/>
              </a:ext>
            </a:extLst>
          </p:cNvPr>
          <p:cNvSpPr txBox="1"/>
          <p:nvPr/>
        </p:nvSpPr>
        <p:spPr>
          <a:xfrm>
            <a:off x="5578543" y="4882852"/>
            <a:ext cx="2980415" cy="1569660"/>
          </a:xfrm>
          <a:prstGeom prst="rect">
            <a:avLst/>
          </a:prstGeom>
          <a:noFill/>
        </p:spPr>
        <p:txBody>
          <a:bodyPr wrap="square" rtlCol="0">
            <a:spAutoFit/>
          </a:bodyPr>
          <a:lstStyle/>
          <a:p>
            <a:r>
              <a:rPr lang="en-US" sz="2400" dirty="0">
                <a:solidFill>
                  <a:srgbClr val="002060"/>
                </a:solidFill>
                <a:latin typeface="Arial Narrow" charset="0"/>
                <a:ea typeface="Arial Narrow" charset="0"/>
                <a:cs typeface="Arial Narrow" charset="0"/>
              </a:rPr>
              <a:t>Models from lens geometry found on the AMG8833 datasheet, to find laser distances</a:t>
            </a:r>
          </a:p>
        </p:txBody>
      </p:sp>
      <p:cxnSp>
        <p:nvCxnSpPr>
          <p:cNvPr id="3" name="Straight Arrow Connector 2">
            <a:extLst>
              <a:ext uri="{FF2B5EF4-FFF2-40B4-BE49-F238E27FC236}">
                <a16:creationId xmlns:a16="http://schemas.microsoft.com/office/drawing/2014/main" id="{4163BCDA-0D0E-4F9A-9595-3E0573587C15}"/>
              </a:ext>
            </a:extLst>
          </p:cNvPr>
          <p:cNvCxnSpPr>
            <a:cxnSpLocks/>
            <a:endCxn id="29" idx="1"/>
          </p:cNvCxnSpPr>
          <p:nvPr/>
        </p:nvCxnSpPr>
        <p:spPr>
          <a:xfrm>
            <a:off x="4811697" y="5362113"/>
            <a:ext cx="766846" cy="305569"/>
          </a:xfrm>
          <a:prstGeom prst="straightConnector1">
            <a:avLst/>
          </a:prstGeom>
          <a:ln w="44450">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866A2965-D29F-4B94-BD72-BA2877C76908}"/>
              </a:ext>
            </a:extLst>
          </p:cNvPr>
          <p:cNvCxnSpPr>
            <a:cxnSpLocks/>
            <a:endCxn id="26" idx="2"/>
          </p:cNvCxnSpPr>
          <p:nvPr/>
        </p:nvCxnSpPr>
        <p:spPr>
          <a:xfrm flipV="1">
            <a:off x="6815737" y="4452492"/>
            <a:ext cx="0" cy="501345"/>
          </a:xfrm>
          <a:prstGeom prst="straightConnector1">
            <a:avLst/>
          </a:prstGeom>
          <a:ln w="44450">
            <a:tailEnd type="triangle"/>
          </a:ln>
        </p:spPr>
        <p:style>
          <a:lnRef idx="1">
            <a:schemeClr val="accent1"/>
          </a:lnRef>
          <a:fillRef idx="0">
            <a:schemeClr val="accent1"/>
          </a:fillRef>
          <a:effectRef idx="0">
            <a:schemeClr val="accent1"/>
          </a:effectRef>
          <a:fontRef idx="minor">
            <a:schemeClr val="tx1"/>
          </a:fontRef>
        </p:style>
      </p:cxnSp>
      <p:sp>
        <p:nvSpPr>
          <p:cNvPr id="34" name="CuadroTexto 12">
            <a:extLst>
              <a:ext uri="{FF2B5EF4-FFF2-40B4-BE49-F238E27FC236}">
                <a16:creationId xmlns:a16="http://schemas.microsoft.com/office/drawing/2014/main" id="{E281162C-2AF9-4848-A094-92242A687D61}"/>
              </a:ext>
            </a:extLst>
          </p:cNvPr>
          <p:cNvSpPr txBox="1"/>
          <p:nvPr/>
        </p:nvSpPr>
        <p:spPr>
          <a:xfrm>
            <a:off x="9205679" y="2491256"/>
            <a:ext cx="2299143" cy="1200329"/>
          </a:xfrm>
          <a:prstGeom prst="rect">
            <a:avLst/>
          </a:prstGeom>
          <a:noFill/>
        </p:spPr>
        <p:txBody>
          <a:bodyPr wrap="square" rtlCol="0">
            <a:spAutoFit/>
          </a:bodyPr>
          <a:lstStyle/>
          <a:p>
            <a:r>
              <a:rPr lang="en-US" sz="2400" dirty="0">
                <a:solidFill>
                  <a:srgbClr val="002060"/>
                </a:solidFill>
                <a:latin typeface="Arial Narrow" charset="0"/>
                <a:ea typeface="Arial Narrow" charset="0"/>
                <a:cs typeface="Arial Narrow" charset="0"/>
              </a:rPr>
              <a:t>Small part of the microfluidic system was modeled</a:t>
            </a:r>
          </a:p>
        </p:txBody>
      </p:sp>
      <p:cxnSp>
        <p:nvCxnSpPr>
          <p:cNvPr id="35" name="Straight Arrow Connector 34">
            <a:extLst>
              <a:ext uri="{FF2B5EF4-FFF2-40B4-BE49-F238E27FC236}">
                <a16:creationId xmlns:a16="http://schemas.microsoft.com/office/drawing/2014/main" id="{1FA4E611-BF2D-4248-8D9C-ADC8FF386D22}"/>
              </a:ext>
            </a:extLst>
          </p:cNvPr>
          <p:cNvCxnSpPr>
            <a:cxnSpLocks/>
            <a:endCxn id="34" idx="1"/>
          </p:cNvCxnSpPr>
          <p:nvPr/>
        </p:nvCxnSpPr>
        <p:spPr>
          <a:xfrm>
            <a:off x="8052932" y="3091420"/>
            <a:ext cx="1152747" cy="1"/>
          </a:xfrm>
          <a:prstGeom prst="straightConnector1">
            <a:avLst/>
          </a:prstGeom>
          <a:ln w="44450">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9173E9B7-86A2-40E9-A96C-F94889A88E51}"/>
              </a:ext>
            </a:extLst>
          </p:cNvPr>
          <p:cNvCxnSpPr>
            <a:cxnSpLocks/>
            <a:endCxn id="27" idx="0"/>
          </p:cNvCxnSpPr>
          <p:nvPr/>
        </p:nvCxnSpPr>
        <p:spPr>
          <a:xfrm>
            <a:off x="10134777" y="3617407"/>
            <a:ext cx="0" cy="599017"/>
          </a:xfrm>
          <a:prstGeom prst="straightConnector1">
            <a:avLst/>
          </a:prstGeom>
          <a:ln w="444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628182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ángulo 6"/>
          <p:cNvSpPr/>
          <p:nvPr/>
        </p:nvSpPr>
        <p:spPr>
          <a:xfrm>
            <a:off x="0" y="0"/>
            <a:ext cx="12192000" cy="114575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8" name="Rectángulo 7"/>
          <p:cNvSpPr/>
          <p:nvPr/>
        </p:nvSpPr>
        <p:spPr>
          <a:xfrm>
            <a:off x="0" y="1189821"/>
            <a:ext cx="12192000" cy="110169"/>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0" name="Imagen 9"/>
          <p:cNvPicPr>
            <a:picLocks noChangeAspect="1"/>
          </p:cNvPicPr>
          <p:nvPr/>
        </p:nvPicPr>
        <p:blipFill rotWithShape="1">
          <a:blip r:embed="rId3">
            <a:lum bright="70000" contrast="-70000"/>
            <a:extLst>
              <a:ext uri="{28A0092B-C50C-407E-A947-70E740481C1C}">
                <a14:useLocalDpi xmlns:a14="http://schemas.microsoft.com/office/drawing/2010/main" val="0"/>
              </a:ext>
            </a:extLst>
          </a:blip>
          <a:srcRect r="72218"/>
          <a:stretch/>
        </p:blipFill>
        <p:spPr>
          <a:xfrm>
            <a:off x="11120380" y="220978"/>
            <a:ext cx="768885" cy="827795"/>
          </a:xfrm>
          <a:prstGeom prst="rect">
            <a:avLst/>
          </a:prstGeom>
        </p:spPr>
      </p:pic>
      <p:sp>
        <p:nvSpPr>
          <p:cNvPr id="11" name="CuadroTexto 10"/>
          <p:cNvSpPr txBox="1"/>
          <p:nvPr/>
        </p:nvSpPr>
        <p:spPr>
          <a:xfrm>
            <a:off x="457201" y="173211"/>
            <a:ext cx="10510091" cy="830997"/>
          </a:xfrm>
          <a:prstGeom prst="rect">
            <a:avLst/>
          </a:prstGeom>
          <a:noFill/>
        </p:spPr>
        <p:txBody>
          <a:bodyPr wrap="square" rtlCol="0">
            <a:spAutoFit/>
          </a:bodyPr>
          <a:lstStyle/>
          <a:p>
            <a:r>
              <a:rPr lang="en-US" sz="4800" b="1" dirty="0">
                <a:solidFill>
                  <a:schemeClr val="bg1"/>
                </a:solidFill>
                <a:latin typeface="Arial Narrow" charset="0"/>
                <a:ea typeface="Arial Narrow" charset="0"/>
                <a:cs typeface="Arial Narrow" charset="0"/>
              </a:rPr>
              <a:t>Device Characterization</a:t>
            </a:r>
          </a:p>
        </p:txBody>
      </p:sp>
      <p:pic>
        <p:nvPicPr>
          <p:cNvPr id="4" name="Picture 3" descr="A picture containing logo&#10;&#10;Description automatically generated">
            <a:extLst>
              <a:ext uri="{FF2B5EF4-FFF2-40B4-BE49-F238E27FC236}">
                <a16:creationId xmlns:a16="http://schemas.microsoft.com/office/drawing/2014/main" id="{C3CC8253-E456-4BE5-BC55-16C6A66D1CF1}"/>
              </a:ext>
            </a:extLst>
          </p:cNvPr>
          <p:cNvPicPr>
            <a:picLocks noChangeAspect="1"/>
          </p:cNvPicPr>
          <p:nvPr/>
        </p:nvPicPr>
        <p:blipFill>
          <a:blip r:embed="rId4"/>
          <a:stretch>
            <a:fillRect/>
          </a:stretch>
        </p:blipFill>
        <p:spPr>
          <a:xfrm>
            <a:off x="11151265" y="1326624"/>
            <a:ext cx="1040735" cy="554753"/>
          </a:xfrm>
          <a:prstGeom prst="rect">
            <a:avLst/>
          </a:prstGeom>
        </p:spPr>
      </p:pic>
      <p:sp>
        <p:nvSpPr>
          <p:cNvPr id="14" name="Elipse 13"/>
          <p:cNvSpPr/>
          <p:nvPr/>
        </p:nvSpPr>
        <p:spPr>
          <a:xfrm>
            <a:off x="11504823" y="6220382"/>
            <a:ext cx="462708" cy="464261"/>
          </a:xfrm>
          <a:prstGeom prst="ellipse">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5" name="CuadroTexto 14"/>
          <p:cNvSpPr txBox="1"/>
          <p:nvPr/>
        </p:nvSpPr>
        <p:spPr>
          <a:xfrm>
            <a:off x="11504823" y="6222978"/>
            <a:ext cx="462708" cy="461665"/>
          </a:xfrm>
          <a:prstGeom prst="rect">
            <a:avLst/>
          </a:prstGeom>
          <a:noFill/>
        </p:spPr>
        <p:txBody>
          <a:bodyPr wrap="square" rtlCol="0">
            <a:spAutoFit/>
          </a:bodyPr>
          <a:lstStyle/>
          <a:p>
            <a:pPr algn="ctr"/>
            <a:r>
              <a:rPr lang="es-ES_tradnl" sz="2400" dirty="0">
                <a:solidFill>
                  <a:schemeClr val="bg1"/>
                </a:solidFill>
                <a:latin typeface="Arial Narrow" charset="0"/>
                <a:ea typeface="Arial Narrow" charset="0"/>
                <a:cs typeface="Arial Narrow" charset="0"/>
              </a:rPr>
              <a:t>15</a:t>
            </a:r>
          </a:p>
        </p:txBody>
      </p:sp>
      <p:pic>
        <p:nvPicPr>
          <p:cNvPr id="17" name="0174947c-fd28-46d1-9bc6-069142962622" descr="Image">
            <a:extLst>
              <a:ext uri="{FF2B5EF4-FFF2-40B4-BE49-F238E27FC236}">
                <a16:creationId xmlns:a16="http://schemas.microsoft.com/office/drawing/2014/main" id="{47195487-3F5D-44C1-A1F1-9778E2876FED}"/>
              </a:ext>
            </a:extLst>
          </p:cNvPr>
          <p:cNvPicPr/>
          <p:nvPr/>
        </p:nvPicPr>
        <p:blipFill rotWithShape="1">
          <a:blip r:embed="rId5" cstate="print">
            <a:extLst>
              <a:ext uri="{BEBA8EAE-BF5A-486C-A8C5-ECC9F3942E4B}">
                <a14:imgProps xmlns:a14="http://schemas.microsoft.com/office/drawing/2010/main">
                  <a14:imgLayer r:embed="rId6">
                    <a14:imgEffect>
                      <a14:brightnessContrast bright="32000"/>
                    </a14:imgEffect>
                  </a14:imgLayer>
                </a14:imgProps>
              </a:ext>
              <a:ext uri="{28A0092B-C50C-407E-A947-70E740481C1C}">
                <a14:useLocalDpi xmlns:a14="http://schemas.microsoft.com/office/drawing/2010/main" val="0"/>
              </a:ext>
            </a:extLst>
          </a:blip>
          <a:srcRect l="11778" t="15002" r="14178" b="11663"/>
          <a:stretch/>
        </p:blipFill>
        <p:spPr bwMode="auto">
          <a:xfrm>
            <a:off x="7365798" y="1452510"/>
            <a:ext cx="3566686" cy="5184508"/>
          </a:xfrm>
          <a:prstGeom prst="rect">
            <a:avLst/>
          </a:prstGeom>
          <a:noFill/>
          <a:ln>
            <a:noFill/>
          </a:ln>
          <a:extLst>
            <a:ext uri="{53640926-AAD7-44D8-BBD7-CCE9431645EC}">
              <a14:shadowObscured xmlns:a14="http://schemas.microsoft.com/office/drawing/2010/main"/>
            </a:ext>
          </a:extLst>
        </p:spPr>
      </p:pic>
      <p:pic>
        <p:nvPicPr>
          <p:cNvPr id="43" name="Picture 42">
            <a:extLst>
              <a:ext uri="{FF2B5EF4-FFF2-40B4-BE49-F238E27FC236}">
                <a16:creationId xmlns:a16="http://schemas.microsoft.com/office/drawing/2014/main" id="{168A50D7-21D6-4D94-9703-C47966BC0C79}"/>
              </a:ext>
            </a:extLst>
          </p:cNvPr>
          <p:cNvPicPr/>
          <p:nvPr/>
        </p:nvPicPr>
        <p:blipFill>
          <a:blip r:embed="rId7">
            <a:alphaModFix/>
            <a:extLst>
              <a:ext uri="{BEBA8EAE-BF5A-486C-A8C5-ECC9F3942E4B}">
                <a14:imgProps xmlns:a14="http://schemas.microsoft.com/office/drawing/2010/main">
                  <a14:imgLayer r:embed="rId8">
                    <a14:imgEffect>
                      <a14:colorTemperature colorTemp="7100"/>
                    </a14:imgEffect>
                  </a14:imgLayer>
                </a14:imgProps>
              </a:ext>
              <a:ext uri="{28A0092B-C50C-407E-A947-70E740481C1C}">
                <a14:useLocalDpi xmlns:a14="http://schemas.microsoft.com/office/drawing/2010/main" val="0"/>
              </a:ext>
            </a:extLst>
          </a:blip>
          <a:stretch>
            <a:fillRect/>
          </a:stretch>
        </p:blipFill>
        <p:spPr>
          <a:xfrm>
            <a:off x="7723134" y="3429000"/>
            <a:ext cx="2854291" cy="2954045"/>
          </a:xfrm>
          <a:prstGeom prst="rect">
            <a:avLst/>
          </a:prstGeom>
        </p:spPr>
      </p:pic>
      <p:grpSp>
        <p:nvGrpSpPr>
          <p:cNvPr id="3" name="Group 2">
            <a:extLst>
              <a:ext uri="{FF2B5EF4-FFF2-40B4-BE49-F238E27FC236}">
                <a16:creationId xmlns:a16="http://schemas.microsoft.com/office/drawing/2014/main" id="{AE36643D-AFE9-48AF-BFE3-9FC5C8B19457}"/>
              </a:ext>
            </a:extLst>
          </p:cNvPr>
          <p:cNvGrpSpPr/>
          <p:nvPr/>
        </p:nvGrpSpPr>
        <p:grpSpPr>
          <a:xfrm>
            <a:off x="786103" y="3287084"/>
            <a:ext cx="5384799" cy="3331872"/>
            <a:chOff x="625440" y="3120640"/>
            <a:chExt cx="5384799" cy="3331872"/>
          </a:xfrm>
        </p:grpSpPr>
        <p:pic>
          <p:nvPicPr>
            <p:cNvPr id="19" name="Picture 18">
              <a:extLst>
                <a:ext uri="{FF2B5EF4-FFF2-40B4-BE49-F238E27FC236}">
                  <a16:creationId xmlns:a16="http://schemas.microsoft.com/office/drawing/2014/main" id="{1A521523-BCF8-4C1F-9D20-543A62B1FFB1}"/>
                </a:ext>
              </a:extLst>
            </p:cNvPr>
            <p:cNvPicPr/>
            <p:nvPr/>
          </p:nvPicPr>
          <p:blipFill rotWithShape="1">
            <a:blip r:embed="rId9">
              <a:extLst>
                <a:ext uri="{28A0092B-C50C-407E-A947-70E740481C1C}">
                  <a14:useLocalDpi xmlns:a14="http://schemas.microsoft.com/office/drawing/2010/main" val="0"/>
                </a:ext>
              </a:extLst>
            </a:blip>
            <a:srcRect l="1563" t="2145" r="1497" b="2259"/>
            <a:stretch/>
          </p:blipFill>
          <p:spPr bwMode="auto">
            <a:xfrm>
              <a:off x="625440" y="3167638"/>
              <a:ext cx="5384799" cy="3284874"/>
            </a:xfrm>
            <a:prstGeom prst="rect">
              <a:avLst/>
            </a:prstGeom>
            <a:noFill/>
          </p:spPr>
        </p:pic>
        <p:sp>
          <p:nvSpPr>
            <p:cNvPr id="2" name="TextBox 1">
              <a:extLst>
                <a:ext uri="{FF2B5EF4-FFF2-40B4-BE49-F238E27FC236}">
                  <a16:creationId xmlns:a16="http://schemas.microsoft.com/office/drawing/2014/main" id="{98B23CCA-D719-49D5-96F0-8EF1B3EE4DF6}"/>
                </a:ext>
              </a:extLst>
            </p:cNvPr>
            <p:cNvSpPr txBox="1"/>
            <p:nvPr/>
          </p:nvSpPr>
          <p:spPr>
            <a:xfrm rot="16200000">
              <a:off x="-391729" y="4165288"/>
              <a:ext cx="2335518" cy="246221"/>
            </a:xfrm>
            <a:prstGeom prst="rect">
              <a:avLst/>
            </a:prstGeom>
            <a:solidFill>
              <a:schemeClr val="bg1"/>
            </a:solidFill>
          </p:spPr>
          <p:txBody>
            <a:bodyPr wrap="square" rtlCol="0">
              <a:spAutoFit/>
            </a:bodyPr>
            <a:lstStyle/>
            <a:p>
              <a:r>
                <a:rPr lang="en-US" sz="1000" dirty="0">
                  <a:solidFill>
                    <a:srgbClr val="808080"/>
                  </a:solidFill>
                </a:rPr>
                <a:t>Measured temperature °C</a:t>
              </a:r>
            </a:p>
          </p:txBody>
        </p:sp>
      </p:grpSp>
      <p:grpSp>
        <p:nvGrpSpPr>
          <p:cNvPr id="44" name="Group 43">
            <a:extLst>
              <a:ext uri="{FF2B5EF4-FFF2-40B4-BE49-F238E27FC236}">
                <a16:creationId xmlns:a16="http://schemas.microsoft.com/office/drawing/2014/main" id="{30ED3A95-68C5-4756-B6D9-79DA56CC88E4}"/>
              </a:ext>
            </a:extLst>
          </p:cNvPr>
          <p:cNvGrpSpPr/>
          <p:nvPr/>
        </p:nvGrpSpPr>
        <p:grpSpPr>
          <a:xfrm>
            <a:off x="457201" y="1496703"/>
            <a:ext cx="5334594" cy="554752"/>
            <a:chOff x="0" y="103174"/>
            <a:chExt cx="6992063" cy="551655"/>
          </a:xfrm>
        </p:grpSpPr>
        <p:sp>
          <p:nvSpPr>
            <p:cNvPr id="45" name="Rectangle: Rounded Corners 44">
              <a:extLst>
                <a:ext uri="{FF2B5EF4-FFF2-40B4-BE49-F238E27FC236}">
                  <a16:creationId xmlns:a16="http://schemas.microsoft.com/office/drawing/2014/main" id="{B1DAEAB3-56D2-4D50-AD15-387AC7F5E928}"/>
                </a:ext>
              </a:extLst>
            </p:cNvPr>
            <p:cNvSpPr/>
            <p:nvPr/>
          </p:nvSpPr>
          <p:spPr>
            <a:xfrm>
              <a:off x="0" y="103174"/>
              <a:ext cx="6934098" cy="551655"/>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46" name="Rectangle: Rounded Corners 4">
              <a:extLst>
                <a:ext uri="{FF2B5EF4-FFF2-40B4-BE49-F238E27FC236}">
                  <a16:creationId xmlns:a16="http://schemas.microsoft.com/office/drawing/2014/main" id="{90940D9C-954E-4C3C-A506-666D9554573D}"/>
                </a:ext>
              </a:extLst>
            </p:cNvPr>
            <p:cNvSpPr txBox="1"/>
            <p:nvPr/>
          </p:nvSpPr>
          <p:spPr>
            <a:xfrm>
              <a:off x="155354" y="130104"/>
              <a:ext cx="6836709" cy="49779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87630" tIns="87630" rIns="87630" bIns="87630" numCol="1" spcCol="1270" anchor="ctr" anchorCtr="0">
              <a:noAutofit/>
            </a:bodyPr>
            <a:lstStyle/>
            <a:p>
              <a:r>
                <a:rPr lang="en-US" sz="2400" dirty="0">
                  <a:solidFill>
                    <a:schemeClr val="accent6"/>
                  </a:solidFill>
                  <a:latin typeface="Arial Narrow" charset="0"/>
                </a:rPr>
                <a:t>Prototype</a:t>
              </a:r>
              <a:r>
                <a:rPr lang="en-US" sz="2400" dirty="0">
                  <a:solidFill>
                    <a:schemeClr val="bg1"/>
                  </a:solidFill>
                  <a:latin typeface="Arial Narrow" charset="0"/>
                </a:rPr>
                <a:t> to recreate the calibration process</a:t>
              </a:r>
            </a:p>
          </p:txBody>
        </p:sp>
      </p:grpSp>
      <p:grpSp>
        <p:nvGrpSpPr>
          <p:cNvPr id="47" name="Group 46">
            <a:extLst>
              <a:ext uri="{FF2B5EF4-FFF2-40B4-BE49-F238E27FC236}">
                <a16:creationId xmlns:a16="http://schemas.microsoft.com/office/drawing/2014/main" id="{FC1A06EE-ABCC-43FF-8144-C6FF9602B4CE}"/>
              </a:ext>
            </a:extLst>
          </p:cNvPr>
          <p:cNvGrpSpPr/>
          <p:nvPr/>
        </p:nvGrpSpPr>
        <p:grpSpPr>
          <a:xfrm>
            <a:off x="457201" y="2211244"/>
            <a:ext cx="6689816" cy="921604"/>
            <a:chOff x="0" y="103174"/>
            <a:chExt cx="6992063" cy="551655"/>
          </a:xfrm>
        </p:grpSpPr>
        <p:sp>
          <p:nvSpPr>
            <p:cNvPr id="48" name="Rectangle: Rounded Corners 47">
              <a:extLst>
                <a:ext uri="{FF2B5EF4-FFF2-40B4-BE49-F238E27FC236}">
                  <a16:creationId xmlns:a16="http://schemas.microsoft.com/office/drawing/2014/main" id="{2A247901-320E-4745-9AD6-0EA5EA0F9F35}"/>
                </a:ext>
              </a:extLst>
            </p:cNvPr>
            <p:cNvSpPr/>
            <p:nvPr/>
          </p:nvSpPr>
          <p:spPr>
            <a:xfrm>
              <a:off x="0" y="103174"/>
              <a:ext cx="6934098" cy="551655"/>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49" name="Rectangle: Rounded Corners 4">
              <a:extLst>
                <a:ext uri="{FF2B5EF4-FFF2-40B4-BE49-F238E27FC236}">
                  <a16:creationId xmlns:a16="http://schemas.microsoft.com/office/drawing/2014/main" id="{AE3CEC04-8674-4BF5-AFE7-CA9FFF3CC293}"/>
                </a:ext>
              </a:extLst>
            </p:cNvPr>
            <p:cNvSpPr txBox="1"/>
            <p:nvPr/>
          </p:nvSpPr>
          <p:spPr>
            <a:xfrm>
              <a:off x="155354" y="130104"/>
              <a:ext cx="6836709" cy="49779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87630" tIns="87630" rIns="87630" bIns="87630" numCol="1" spcCol="1270" anchor="ctr" anchorCtr="0">
              <a:noAutofit/>
            </a:bodyPr>
            <a:lstStyle/>
            <a:p>
              <a:r>
                <a:rPr lang="en-US" sz="2400" dirty="0">
                  <a:solidFill>
                    <a:schemeClr val="bg1"/>
                  </a:solidFill>
                  <a:latin typeface="Arial Narrow" charset="0"/>
                </a:rPr>
                <a:t>Initially accounts for the 74mm temperature correction to correlate the LM35 sensors’ data with the thermal map</a:t>
              </a:r>
            </a:p>
          </p:txBody>
        </p:sp>
      </p:grpSp>
      <p:sp>
        <p:nvSpPr>
          <p:cNvPr id="9" name="Rectangle 8">
            <a:extLst>
              <a:ext uri="{FF2B5EF4-FFF2-40B4-BE49-F238E27FC236}">
                <a16:creationId xmlns:a16="http://schemas.microsoft.com/office/drawing/2014/main" id="{451A28C5-3118-445D-818F-8260E40D768C}"/>
              </a:ext>
            </a:extLst>
          </p:cNvPr>
          <p:cNvSpPr/>
          <p:nvPr/>
        </p:nvSpPr>
        <p:spPr>
          <a:xfrm>
            <a:off x="7240196" y="1336914"/>
            <a:ext cx="3880184" cy="534772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descr="A circuit board&#10;&#10;Description automatically generated">
            <a:extLst>
              <a:ext uri="{FF2B5EF4-FFF2-40B4-BE49-F238E27FC236}">
                <a16:creationId xmlns:a16="http://schemas.microsoft.com/office/drawing/2014/main" id="{FE340231-E043-4CB8-8CF9-8609437A189D}"/>
              </a:ext>
            </a:extLst>
          </p:cNvPr>
          <p:cNvPicPr>
            <a:picLocks noChangeAspect="1"/>
          </p:cNvPicPr>
          <p:nvPr/>
        </p:nvPicPr>
        <p:blipFill>
          <a:blip r:embed="rId10"/>
          <a:stretch>
            <a:fillRect/>
          </a:stretch>
        </p:blipFill>
        <p:spPr>
          <a:xfrm>
            <a:off x="7494363" y="1543803"/>
            <a:ext cx="3371850" cy="4933950"/>
          </a:xfrm>
          <a:prstGeom prst="rect">
            <a:avLst/>
          </a:prstGeom>
        </p:spPr>
      </p:pic>
    </p:spTree>
    <p:extLst>
      <p:ext uri="{BB962C8B-B14F-4D97-AF65-F5344CB8AC3E}">
        <p14:creationId xmlns:p14="http://schemas.microsoft.com/office/powerpoint/2010/main" val="242198253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ángulo 6"/>
          <p:cNvSpPr/>
          <p:nvPr/>
        </p:nvSpPr>
        <p:spPr>
          <a:xfrm>
            <a:off x="0" y="0"/>
            <a:ext cx="12192000" cy="114575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8" name="Rectángulo 7"/>
          <p:cNvSpPr/>
          <p:nvPr/>
        </p:nvSpPr>
        <p:spPr>
          <a:xfrm>
            <a:off x="0" y="1189821"/>
            <a:ext cx="12192000" cy="110169"/>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0" name="Imagen 9" descr="A close up of a sign&#10;&#10;Description automatically generated"/>
          <p:cNvPicPr>
            <a:picLocks noChangeAspect="1"/>
          </p:cNvPicPr>
          <p:nvPr/>
        </p:nvPicPr>
        <p:blipFill rotWithShape="1">
          <a:blip r:embed="rId3">
            <a:lum bright="70000" contrast="-70000"/>
            <a:extLst>
              <a:ext uri="{28A0092B-C50C-407E-A947-70E740481C1C}">
                <a14:useLocalDpi xmlns:a14="http://schemas.microsoft.com/office/drawing/2010/main" val="0"/>
              </a:ext>
            </a:extLst>
          </a:blip>
          <a:srcRect r="72218"/>
          <a:stretch/>
        </p:blipFill>
        <p:spPr>
          <a:xfrm>
            <a:off x="11120380" y="220978"/>
            <a:ext cx="768885" cy="827795"/>
          </a:xfrm>
          <a:prstGeom prst="rect">
            <a:avLst/>
          </a:prstGeom>
        </p:spPr>
      </p:pic>
      <p:sp>
        <p:nvSpPr>
          <p:cNvPr id="11" name="CuadroTexto 10"/>
          <p:cNvSpPr txBox="1"/>
          <p:nvPr/>
        </p:nvSpPr>
        <p:spPr>
          <a:xfrm>
            <a:off x="457201" y="173211"/>
            <a:ext cx="10510091" cy="830997"/>
          </a:xfrm>
          <a:prstGeom prst="rect">
            <a:avLst/>
          </a:prstGeom>
          <a:noFill/>
        </p:spPr>
        <p:txBody>
          <a:bodyPr wrap="square" rtlCol="0">
            <a:spAutoFit/>
          </a:bodyPr>
          <a:lstStyle/>
          <a:p>
            <a:r>
              <a:rPr lang="en-US" sz="4800" b="1" dirty="0">
                <a:solidFill>
                  <a:schemeClr val="bg1"/>
                </a:solidFill>
                <a:latin typeface="Arial Narrow" charset="0"/>
                <a:ea typeface="Arial Narrow" charset="0"/>
                <a:cs typeface="Arial Narrow" charset="0"/>
              </a:rPr>
              <a:t>Conclusions</a:t>
            </a:r>
          </a:p>
        </p:txBody>
      </p:sp>
      <p:pic>
        <p:nvPicPr>
          <p:cNvPr id="4" name="Picture 3" descr="A picture containing logo&#10;&#10;Description automatically generated">
            <a:extLst>
              <a:ext uri="{FF2B5EF4-FFF2-40B4-BE49-F238E27FC236}">
                <a16:creationId xmlns:a16="http://schemas.microsoft.com/office/drawing/2014/main" id="{C3CC8253-E456-4BE5-BC55-16C6A66D1CF1}"/>
              </a:ext>
            </a:extLst>
          </p:cNvPr>
          <p:cNvPicPr>
            <a:picLocks noChangeAspect="1"/>
          </p:cNvPicPr>
          <p:nvPr/>
        </p:nvPicPr>
        <p:blipFill>
          <a:blip r:embed="rId4"/>
          <a:stretch>
            <a:fillRect/>
          </a:stretch>
        </p:blipFill>
        <p:spPr>
          <a:xfrm>
            <a:off x="11151265" y="1326624"/>
            <a:ext cx="1040735" cy="554753"/>
          </a:xfrm>
          <a:prstGeom prst="rect">
            <a:avLst/>
          </a:prstGeom>
        </p:spPr>
      </p:pic>
      <p:sp>
        <p:nvSpPr>
          <p:cNvPr id="14" name="Elipse 13"/>
          <p:cNvSpPr/>
          <p:nvPr/>
        </p:nvSpPr>
        <p:spPr>
          <a:xfrm>
            <a:off x="11504823" y="6220382"/>
            <a:ext cx="462708" cy="464261"/>
          </a:xfrm>
          <a:prstGeom prst="ellipse">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5" name="CuadroTexto 14"/>
          <p:cNvSpPr txBox="1"/>
          <p:nvPr/>
        </p:nvSpPr>
        <p:spPr>
          <a:xfrm>
            <a:off x="11504823" y="6222978"/>
            <a:ext cx="462708" cy="461665"/>
          </a:xfrm>
          <a:prstGeom prst="rect">
            <a:avLst/>
          </a:prstGeom>
          <a:noFill/>
        </p:spPr>
        <p:txBody>
          <a:bodyPr wrap="square" rtlCol="0">
            <a:spAutoFit/>
          </a:bodyPr>
          <a:lstStyle/>
          <a:p>
            <a:pPr algn="ctr"/>
            <a:r>
              <a:rPr lang="es-ES_tradnl" sz="2400" dirty="0">
                <a:solidFill>
                  <a:schemeClr val="bg1"/>
                </a:solidFill>
                <a:latin typeface="Arial Narrow" charset="0"/>
                <a:ea typeface="Arial Narrow" charset="0"/>
                <a:cs typeface="Arial Narrow" charset="0"/>
              </a:rPr>
              <a:t>16</a:t>
            </a:r>
          </a:p>
        </p:txBody>
      </p:sp>
      <p:sp>
        <p:nvSpPr>
          <p:cNvPr id="3" name="Oval 2">
            <a:extLst>
              <a:ext uri="{FF2B5EF4-FFF2-40B4-BE49-F238E27FC236}">
                <a16:creationId xmlns:a16="http://schemas.microsoft.com/office/drawing/2014/main" id="{A0AEFDD5-39E7-4D4F-B0A5-9A7208F8A0C2}"/>
              </a:ext>
            </a:extLst>
          </p:cNvPr>
          <p:cNvSpPr/>
          <p:nvPr/>
        </p:nvSpPr>
        <p:spPr>
          <a:xfrm>
            <a:off x="6284022" y="1719404"/>
            <a:ext cx="5605243" cy="2020805"/>
          </a:xfrm>
          <a:prstGeom prst="ellipse">
            <a:avLst/>
          </a:prstGeom>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sp>
      <p:sp>
        <p:nvSpPr>
          <p:cNvPr id="5" name="Rectangle 4" descr="Thermometer">
            <a:extLst>
              <a:ext uri="{FF2B5EF4-FFF2-40B4-BE49-F238E27FC236}">
                <a16:creationId xmlns:a16="http://schemas.microsoft.com/office/drawing/2014/main" id="{0C34F094-424B-4135-B211-4A6AAF973C72}"/>
              </a:ext>
            </a:extLst>
          </p:cNvPr>
          <p:cNvSpPr/>
          <p:nvPr/>
        </p:nvSpPr>
        <p:spPr>
          <a:xfrm>
            <a:off x="6600685" y="2253337"/>
            <a:ext cx="874591" cy="874591"/>
          </a:xfrm>
          <a:prstGeom prst="rect">
            <a:avLst/>
          </a:prstGeom>
          <a: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6" name="Freeform: Shape 5">
            <a:extLst>
              <a:ext uri="{FF2B5EF4-FFF2-40B4-BE49-F238E27FC236}">
                <a16:creationId xmlns:a16="http://schemas.microsoft.com/office/drawing/2014/main" id="{F2AB634C-F7ED-4755-9EFB-7EBB2C61D7F7}"/>
              </a:ext>
            </a:extLst>
          </p:cNvPr>
          <p:cNvSpPr/>
          <p:nvPr/>
        </p:nvSpPr>
        <p:spPr>
          <a:xfrm>
            <a:off x="7830978" y="1981064"/>
            <a:ext cx="3658820" cy="1507917"/>
          </a:xfrm>
          <a:custGeom>
            <a:avLst/>
            <a:gdLst>
              <a:gd name="connsiteX0" fmla="*/ 0 w 3554376"/>
              <a:gd name="connsiteY0" fmla="*/ 0 h 1507917"/>
              <a:gd name="connsiteX1" fmla="*/ 3554376 w 3554376"/>
              <a:gd name="connsiteY1" fmla="*/ 0 h 1507917"/>
              <a:gd name="connsiteX2" fmla="*/ 3554376 w 3554376"/>
              <a:gd name="connsiteY2" fmla="*/ 1507917 h 1507917"/>
              <a:gd name="connsiteX3" fmla="*/ 0 w 3554376"/>
              <a:gd name="connsiteY3" fmla="*/ 1507917 h 1507917"/>
              <a:gd name="connsiteX4" fmla="*/ 0 w 3554376"/>
              <a:gd name="connsiteY4" fmla="*/ 0 h 15079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54376" h="1507917">
                <a:moveTo>
                  <a:pt x="0" y="0"/>
                </a:moveTo>
                <a:lnTo>
                  <a:pt x="3554376" y="0"/>
                </a:lnTo>
                <a:lnTo>
                  <a:pt x="3554376" y="1507917"/>
                </a:lnTo>
                <a:lnTo>
                  <a:pt x="0" y="150791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ctr" anchorCtr="0">
            <a:noAutofit/>
          </a:bodyPr>
          <a:lstStyle/>
          <a:p>
            <a:pPr marL="0" lvl="0" indent="0" defTabSz="889000">
              <a:lnSpc>
                <a:spcPct val="100000"/>
              </a:lnSpc>
              <a:spcBef>
                <a:spcPct val="0"/>
              </a:spcBef>
              <a:spcAft>
                <a:spcPct val="35000"/>
              </a:spcAft>
              <a:buNone/>
            </a:pPr>
            <a:r>
              <a:rPr lang="en-US" sz="2000" kern="1200" dirty="0"/>
              <a:t>The calibration methodology proved correct in accounting for thermal variations, although a more thorough process could have decreased the 1°C difference.</a:t>
            </a:r>
          </a:p>
        </p:txBody>
      </p:sp>
      <p:sp>
        <p:nvSpPr>
          <p:cNvPr id="9" name="Oval 8">
            <a:extLst>
              <a:ext uri="{FF2B5EF4-FFF2-40B4-BE49-F238E27FC236}">
                <a16:creationId xmlns:a16="http://schemas.microsoft.com/office/drawing/2014/main" id="{98F04847-7B71-49DE-AAFB-B75F402A0D69}"/>
              </a:ext>
            </a:extLst>
          </p:cNvPr>
          <p:cNvSpPr/>
          <p:nvPr/>
        </p:nvSpPr>
        <p:spPr>
          <a:xfrm>
            <a:off x="417158" y="1732807"/>
            <a:ext cx="5220095" cy="2164233"/>
          </a:xfrm>
          <a:prstGeom prst="ellipse">
            <a:avLst/>
          </a:prstGeom>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sp>
      <p:sp>
        <p:nvSpPr>
          <p:cNvPr id="12" name="Rectangle 11" descr="Web Design">
            <a:extLst>
              <a:ext uri="{FF2B5EF4-FFF2-40B4-BE49-F238E27FC236}">
                <a16:creationId xmlns:a16="http://schemas.microsoft.com/office/drawing/2014/main" id="{BF815108-3C4F-4EDF-9F9E-818B3D2B751D}"/>
              </a:ext>
            </a:extLst>
          </p:cNvPr>
          <p:cNvSpPr/>
          <p:nvPr/>
        </p:nvSpPr>
        <p:spPr>
          <a:xfrm>
            <a:off x="733822" y="2363703"/>
            <a:ext cx="874591" cy="874591"/>
          </a:xfrm>
          <a:prstGeom prst="rect">
            <a:avLst/>
          </a:prstGeom>
          <a: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13" name="Freeform: Shape 12">
            <a:extLst>
              <a:ext uri="{FF2B5EF4-FFF2-40B4-BE49-F238E27FC236}">
                <a16:creationId xmlns:a16="http://schemas.microsoft.com/office/drawing/2014/main" id="{A533BF5E-D988-4C34-BE11-3791741EF24D}"/>
              </a:ext>
            </a:extLst>
          </p:cNvPr>
          <p:cNvSpPr/>
          <p:nvPr/>
        </p:nvSpPr>
        <p:spPr>
          <a:xfrm>
            <a:off x="2017378" y="2082552"/>
            <a:ext cx="3007313" cy="1507917"/>
          </a:xfrm>
          <a:custGeom>
            <a:avLst/>
            <a:gdLst>
              <a:gd name="connsiteX0" fmla="*/ 0 w 3554376"/>
              <a:gd name="connsiteY0" fmla="*/ 0 h 1507917"/>
              <a:gd name="connsiteX1" fmla="*/ 3554376 w 3554376"/>
              <a:gd name="connsiteY1" fmla="*/ 0 h 1507917"/>
              <a:gd name="connsiteX2" fmla="*/ 3554376 w 3554376"/>
              <a:gd name="connsiteY2" fmla="*/ 1507917 h 1507917"/>
              <a:gd name="connsiteX3" fmla="*/ 0 w 3554376"/>
              <a:gd name="connsiteY3" fmla="*/ 1507917 h 1507917"/>
              <a:gd name="connsiteX4" fmla="*/ 0 w 3554376"/>
              <a:gd name="connsiteY4" fmla="*/ 0 h 15079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54376" h="1507917">
                <a:moveTo>
                  <a:pt x="0" y="0"/>
                </a:moveTo>
                <a:lnTo>
                  <a:pt x="3554376" y="0"/>
                </a:lnTo>
                <a:lnTo>
                  <a:pt x="3554376" y="1507917"/>
                </a:lnTo>
                <a:lnTo>
                  <a:pt x="0" y="150791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ctr" anchorCtr="0">
            <a:noAutofit/>
          </a:bodyPr>
          <a:lstStyle/>
          <a:p>
            <a:pPr marL="0" lvl="0" indent="0" defTabSz="889000">
              <a:lnSpc>
                <a:spcPct val="100000"/>
              </a:lnSpc>
              <a:spcBef>
                <a:spcPct val="0"/>
              </a:spcBef>
              <a:spcAft>
                <a:spcPct val="35000"/>
              </a:spcAft>
              <a:buNone/>
            </a:pPr>
            <a:r>
              <a:rPr lang="en-US" sz="2000" kern="1200" dirty="0"/>
              <a:t>The program implemented captures data and video in different extensions simultaneously, keeping the user’s session.</a:t>
            </a:r>
          </a:p>
        </p:txBody>
      </p:sp>
      <p:sp>
        <p:nvSpPr>
          <p:cNvPr id="16" name="Oval 15">
            <a:extLst>
              <a:ext uri="{FF2B5EF4-FFF2-40B4-BE49-F238E27FC236}">
                <a16:creationId xmlns:a16="http://schemas.microsoft.com/office/drawing/2014/main" id="{20A8F805-F019-4FB1-9529-3F2FD73DBE0F}"/>
              </a:ext>
            </a:extLst>
          </p:cNvPr>
          <p:cNvSpPr/>
          <p:nvPr/>
        </p:nvSpPr>
        <p:spPr>
          <a:xfrm>
            <a:off x="422666" y="4436113"/>
            <a:ext cx="5445474" cy="1955809"/>
          </a:xfrm>
          <a:prstGeom prst="ellipse">
            <a:avLst/>
          </a:prstGeom>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sp>
      <p:sp>
        <p:nvSpPr>
          <p:cNvPr id="18" name="Rectangle 17" descr="Computer">
            <a:extLst>
              <a:ext uri="{FF2B5EF4-FFF2-40B4-BE49-F238E27FC236}">
                <a16:creationId xmlns:a16="http://schemas.microsoft.com/office/drawing/2014/main" id="{F9306FF4-173C-4334-B9D0-9850BC211A14}"/>
              </a:ext>
            </a:extLst>
          </p:cNvPr>
          <p:cNvSpPr/>
          <p:nvPr/>
        </p:nvSpPr>
        <p:spPr>
          <a:xfrm>
            <a:off x="739329" y="4868088"/>
            <a:ext cx="874591" cy="874591"/>
          </a:xfrm>
          <a:prstGeom prst="rect">
            <a:avLst/>
          </a:prstGeom>
          <a: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20" name="Freeform: Shape 19">
            <a:extLst>
              <a:ext uri="{FF2B5EF4-FFF2-40B4-BE49-F238E27FC236}">
                <a16:creationId xmlns:a16="http://schemas.microsoft.com/office/drawing/2014/main" id="{F23C0442-E009-4E46-B4FF-7747DCF52884}"/>
              </a:ext>
            </a:extLst>
          </p:cNvPr>
          <p:cNvSpPr/>
          <p:nvPr/>
        </p:nvSpPr>
        <p:spPr>
          <a:xfrm>
            <a:off x="1969622" y="4605121"/>
            <a:ext cx="3214936" cy="1507917"/>
          </a:xfrm>
          <a:custGeom>
            <a:avLst/>
            <a:gdLst>
              <a:gd name="connsiteX0" fmla="*/ 0 w 3554376"/>
              <a:gd name="connsiteY0" fmla="*/ 0 h 1507917"/>
              <a:gd name="connsiteX1" fmla="*/ 3554376 w 3554376"/>
              <a:gd name="connsiteY1" fmla="*/ 0 h 1507917"/>
              <a:gd name="connsiteX2" fmla="*/ 3554376 w 3554376"/>
              <a:gd name="connsiteY2" fmla="*/ 1507917 h 1507917"/>
              <a:gd name="connsiteX3" fmla="*/ 0 w 3554376"/>
              <a:gd name="connsiteY3" fmla="*/ 1507917 h 1507917"/>
              <a:gd name="connsiteX4" fmla="*/ 0 w 3554376"/>
              <a:gd name="connsiteY4" fmla="*/ 0 h 15079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54376" h="1507917">
                <a:moveTo>
                  <a:pt x="0" y="0"/>
                </a:moveTo>
                <a:lnTo>
                  <a:pt x="3554376" y="0"/>
                </a:lnTo>
                <a:lnTo>
                  <a:pt x="3554376" y="1507917"/>
                </a:lnTo>
                <a:lnTo>
                  <a:pt x="0" y="150791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ctr" anchorCtr="0">
            <a:noAutofit/>
          </a:bodyPr>
          <a:lstStyle/>
          <a:p>
            <a:pPr marL="0" lvl="0" indent="0" defTabSz="889000">
              <a:lnSpc>
                <a:spcPct val="100000"/>
              </a:lnSpc>
              <a:spcBef>
                <a:spcPct val="0"/>
              </a:spcBef>
              <a:spcAft>
                <a:spcPct val="35000"/>
              </a:spcAft>
              <a:buNone/>
            </a:pPr>
            <a:r>
              <a:rPr lang="en-US" sz="2000" kern="1200" dirty="0"/>
              <a:t>The program behaves as an electronic hub by having serial and TCP communication, which also provides a file export function over local IPs.</a:t>
            </a:r>
          </a:p>
        </p:txBody>
      </p:sp>
      <p:sp>
        <p:nvSpPr>
          <p:cNvPr id="21" name="Oval 20">
            <a:extLst>
              <a:ext uri="{FF2B5EF4-FFF2-40B4-BE49-F238E27FC236}">
                <a16:creationId xmlns:a16="http://schemas.microsoft.com/office/drawing/2014/main" id="{56133B05-0C39-40C4-B6B9-6E27EADFBDC0}"/>
              </a:ext>
            </a:extLst>
          </p:cNvPr>
          <p:cNvSpPr/>
          <p:nvPr/>
        </p:nvSpPr>
        <p:spPr>
          <a:xfrm>
            <a:off x="6427408" y="4272971"/>
            <a:ext cx="5341926" cy="2118951"/>
          </a:xfrm>
          <a:prstGeom prst="ellipse">
            <a:avLst/>
          </a:prstGeom>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sp>
      <p:sp>
        <p:nvSpPr>
          <p:cNvPr id="22" name="Rectangle 21" descr="Gears">
            <a:extLst>
              <a:ext uri="{FF2B5EF4-FFF2-40B4-BE49-F238E27FC236}">
                <a16:creationId xmlns:a16="http://schemas.microsoft.com/office/drawing/2014/main" id="{024B3E04-BB8F-4FB7-A35A-75C32D466FC9}"/>
              </a:ext>
            </a:extLst>
          </p:cNvPr>
          <p:cNvSpPr/>
          <p:nvPr/>
        </p:nvSpPr>
        <p:spPr>
          <a:xfrm>
            <a:off x="6744071" y="4868088"/>
            <a:ext cx="874591" cy="874591"/>
          </a:xfrm>
          <a:prstGeom prst="rect">
            <a:avLst/>
          </a:prstGeom>
          <a: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23" name="Freeform: Shape 22">
            <a:extLst>
              <a:ext uri="{FF2B5EF4-FFF2-40B4-BE49-F238E27FC236}">
                <a16:creationId xmlns:a16="http://schemas.microsoft.com/office/drawing/2014/main" id="{D595BA85-29C0-4491-93DE-B9028783BD88}"/>
              </a:ext>
            </a:extLst>
          </p:cNvPr>
          <p:cNvSpPr/>
          <p:nvPr/>
        </p:nvSpPr>
        <p:spPr>
          <a:xfrm>
            <a:off x="8001864" y="4551424"/>
            <a:ext cx="3320451" cy="1507917"/>
          </a:xfrm>
          <a:custGeom>
            <a:avLst/>
            <a:gdLst>
              <a:gd name="connsiteX0" fmla="*/ 0 w 3554376"/>
              <a:gd name="connsiteY0" fmla="*/ 0 h 1507917"/>
              <a:gd name="connsiteX1" fmla="*/ 3554376 w 3554376"/>
              <a:gd name="connsiteY1" fmla="*/ 0 h 1507917"/>
              <a:gd name="connsiteX2" fmla="*/ 3554376 w 3554376"/>
              <a:gd name="connsiteY2" fmla="*/ 1507917 h 1507917"/>
              <a:gd name="connsiteX3" fmla="*/ 0 w 3554376"/>
              <a:gd name="connsiteY3" fmla="*/ 1507917 h 1507917"/>
              <a:gd name="connsiteX4" fmla="*/ 0 w 3554376"/>
              <a:gd name="connsiteY4" fmla="*/ 0 h 15079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54376" h="1507917">
                <a:moveTo>
                  <a:pt x="0" y="0"/>
                </a:moveTo>
                <a:lnTo>
                  <a:pt x="3554376" y="0"/>
                </a:lnTo>
                <a:lnTo>
                  <a:pt x="3554376" y="1507917"/>
                </a:lnTo>
                <a:lnTo>
                  <a:pt x="0" y="150791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ctr" anchorCtr="0">
            <a:noAutofit/>
          </a:bodyPr>
          <a:lstStyle/>
          <a:p>
            <a:pPr marL="0" lvl="0" indent="0" defTabSz="889000">
              <a:lnSpc>
                <a:spcPct val="100000"/>
              </a:lnSpc>
              <a:spcBef>
                <a:spcPct val="0"/>
              </a:spcBef>
              <a:spcAft>
                <a:spcPct val="35000"/>
              </a:spcAft>
              <a:buNone/>
            </a:pPr>
            <a:r>
              <a:rPr lang="en-US" sz="2000" kern="1200" dirty="0"/>
              <a:t>The characterization using the standard microfluidic system is reliable and the calibration process can be easily replicated.</a:t>
            </a:r>
          </a:p>
        </p:txBody>
      </p:sp>
    </p:spTree>
    <p:extLst>
      <p:ext uri="{BB962C8B-B14F-4D97-AF65-F5344CB8AC3E}">
        <p14:creationId xmlns:p14="http://schemas.microsoft.com/office/powerpoint/2010/main" val="35581720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ángulo 6"/>
          <p:cNvSpPr/>
          <p:nvPr/>
        </p:nvSpPr>
        <p:spPr>
          <a:xfrm>
            <a:off x="0" y="0"/>
            <a:ext cx="12192000" cy="114575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8" name="Rectángulo 7"/>
          <p:cNvSpPr/>
          <p:nvPr/>
        </p:nvSpPr>
        <p:spPr>
          <a:xfrm>
            <a:off x="0" y="1189821"/>
            <a:ext cx="12192000" cy="110169"/>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0" name="Imagen 9" descr="A close up of a sign&#10;&#10;Description automatically generated"/>
          <p:cNvPicPr>
            <a:picLocks noChangeAspect="1"/>
          </p:cNvPicPr>
          <p:nvPr/>
        </p:nvPicPr>
        <p:blipFill rotWithShape="1">
          <a:blip r:embed="rId3">
            <a:lum bright="70000" contrast="-70000"/>
            <a:extLst>
              <a:ext uri="{28A0092B-C50C-407E-A947-70E740481C1C}">
                <a14:useLocalDpi xmlns:a14="http://schemas.microsoft.com/office/drawing/2010/main" val="0"/>
              </a:ext>
            </a:extLst>
          </a:blip>
          <a:srcRect r="72218"/>
          <a:stretch/>
        </p:blipFill>
        <p:spPr>
          <a:xfrm>
            <a:off x="11120380" y="220978"/>
            <a:ext cx="768885" cy="827795"/>
          </a:xfrm>
          <a:prstGeom prst="rect">
            <a:avLst/>
          </a:prstGeom>
        </p:spPr>
      </p:pic>
      <p:sp>
        <p:nvSpPr>
          <p:cNvPr id="11" name="CuadroTexto 10"/>
          <p:cNvSpPr txBox="1"/>
          <p:nvPr/>
        </p:nvSpPr>
        <p:spPr>
          <a:xfrm>
            <a:off x="457201" y="173211"/>
            <a:ext cx="10510091" cy="830997"/>
          </a:xfrm>
          <a:prstGeom prst="rect">
            <a:avLst/>
          </a:prstGeom>
          <a:noFill/>
        </p:spPr>
        <p:txBody>
          <a:bodyPr wrap="square" rtlCol="0">
            <a:spAutoFit/>
          </a:bodyPr>
          <a:lstStyle/>
          <a:p>
            <a:r>
              <a:rPr lang="en-US" sz="4800" b="1" dirty="0">
                <a:solidFill>
                  <a:schemeClr val="bg1"/>
                </a:solidFill>
                <a:latin typeface="Arial Narrow" charset="0"/>
                <a:ea typeface="Arial Narrow" charset="0"/>
                <a:cs typeface="Arial Narrow" charset="0"/>
              </a:rPr>
              <a:t>Recommendations</a:t>
            </a:r>
          </a:p>
        </p:txBody>
      </p:sp>
      <p:pic>
        <p:nvPicPr>
          <p:cNvPr id="4" name="Picture 3" descr="A picture containing logo&#10;&#10;Description automatically generated">
            <a:extLst>
              <a:ext uri="{FF2B5EF4-FFF2-40B4-BE49-F238E27FC236}">
                <a16:creationId xmlns:a16="http://schemas.microsoft.com/office/drawing/2014/main" id="{C3CC8253-E456-4BE5-BC55-16C6A66D1CF1}"/>
              </a:ext>
            </a:extLst>
          </p:cNvPr>
          <p:cNvPicPr>
            <a:picLocks noChangeAspect="1"/>
          </p:cNvPicPr>
          <p:nvPr/>
        </p:nvPicPr>
        <p:blipFill>
          <a:blip r:embed="rId4"/>
          <a:stretch>
            <a:fillRect/>
          </a:stretch>
        </p:blipFill>
        <p:spPr>
          <a:xfrm>
            <a:off x="11151265" y="1326624"/>
            <a:ext cx="1040735" cy="554753"/>
          </a:xfrm>
          <a:prstGeom prst="rect">
            <a:avLst/>
          </a:prstGeom>
        </p:spPr>
      </p:pic>
      <p:sp>
        <p:nvSpPr>
          <p:cNvPr id="14" name="Elipse 13"/>
          <p:cNvSpPr/>
          <p:nvPr/>
        </p:nvSpPr>
        <p:spPr>
          <a:xfrm>
            <a:off x="11504823" y="6220382"/>
            <a:ext cx="462708" cy="464261"/>
          </a:xfrm>
          <a:prstGeom prst="ellipse">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5" name="CuadroTexto 14"/>
          <p:cNvSpPr txBox="1"/>
          <p:nvPr/>
        </p:nvSpPr>
        <p:spPr>
          <a:xfrm>
            <a:off x="11504823" y="6222978"/>
            <a:ext cx="462708" cy="461665"/>
          </a:xfrm>
          <a:prstGeom prst="rect">
            <a:avLst/>
          </a:prstGeom>
          <a:noFill/>
        </p:spPr>
        <p:txBody>
          <a:bodyPr wrap="square" rtlCol="0">
            <a:spAutoFit/>
          </a:bodyPr>
          <a:lstStyle/>
          <a:p>
            <a:pPr algn="ctr"/>
            <a:r>
              <a:rPr lang="es-ES_tradnl" sz="2400" dirty="0">
                <a:solidFill>
                  <a:schemeClr val="bg1"/>
                </a:solidFill>
                <a:latin typeface="Arial Narrow" charset="0"/>
                <a:ea typeface="Arial Narrow" charset="0"/>
                <a:cs typeface="Arial Narrow" charset="0"/>
              </a:rPr>
              <a:t>16</a:t>
            </a:r>
          </a:p>
        </p:txBody>
      </p:sp>
      <p:grpSp>
        <p:nvGrpSpPr>
          <p:cNvPr id="9" name="Group 8">
            <a:extLst>
              <a:ext uri="{FF2B5EF4-FFF2-40B4-BE49-F238E27FC236}">
                <a16:creationId xmlns:a16="http://schemas.microsoft.com/office/drawing/2014/main" id="{2F7C336E-C5B0-45A5-A72A-7339940C4BE4}"/>
              </a:ext>
            </a:extLst>
          </p:cNvPr>
          <p:cNvGrpSpPr/>
          <p:nvPr/>
        </p:nvGrpSpPr>
        <p:grpSpPr>
          <a:xfrm>
            <a:off x="457200" y="1629022"/>
            <a:ext cx="3432047" cy="511859"/>
            <a:chOff x="0" y="103174"/>
            <a:chExt cx="6992063" cy="551655"/>
          </a:xfrm>
        </p:grpSpPr>
        <p:sp>
          <p:nvSpPr>
            <p:cNvPr id="12" name="Rectangle: Rounded Corners 11">
              <a:extLst>
                <a:ext uri="{FF2B5EF4-FFF2-40B4-BE49-F238E27FC236}">
                  <a16:creationId xmlns:a16="http://schemas.microsoft.com/office/drawing/2014/main" id="{57694E19-DCEB-4E6B-9DA0-40C43C9AF6BE}"/>
                </a:ext>
              </a:extLst>
            </p:cNvPr>
            <p:cNvSpPr/>
            <p:nvPr/>
          </p:nvSpPr>
          <p:spPr>
            <a:xfrm>
              <a:off x="0" y="103174"/>
              <a:ext cx="6934098" cy="551655"/>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3" name="Rectangle: Rounded Corners 4">
              <a:extLst>
                <a:ext uri="{FF2B5EF4-FFF2-40B4-BE49-F238E27FC236}">
                  <a16:creationId xmlns:a16="http://schemas.microsoft.com/office/drawing/2014/main" id="{E521A94F-6A7B-4DF7-BED6-F0D8564FAF96}"/>
                </a:ext>
              </a:extLst>
            </p:cNvPr>
            <p:cNvSpPr txBox="1"/>
            <p:nvPr/>
          </p:nvSpPr>
          <p:spPr>
            <a:xfrm>
              <a:off x="155354" y="130104"/>
              <a:ext cx="6836709" cy="49779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87630" tIns="87630" rIns="87630" bIns="87630" numCol="1" spcCol="1270" anchor="ctr" anchorCtr="0">
              <a:noAutofit/>
            </a:bodyPr>
            <a:lstStyle/>
            <a:p>
              <a:r>
                <a:rPr lang="en-US" sz="2400" dirty="0">
                  <a:solidFill>
                    <a:schemeClr val="bg1"/>
                  </a:solidFill>
                  <a:latin typeface="Arial Narrow" charset="0"/>
                </a:rPr>
                <a:t>Microfluidic System Material</a:t>
              </a:r>
            </a:p>
          </p:txBody>
        </p:sp>
      </p:grpSp>
      <p:grpSp>
        <p:nvGrpSpPr>
          <p:cNvPr id="16" name="Group 15">
            <a:extLst>
              <a:ext uri="{FF2B5EF4-FFF2-40B4-BE49-F238E27FC236}">
                <a16:creationId xmlns:a16="http://schemas.microsoft.com/office/drawing/2014/main" id="{936E0F63-E9FC-4FC7-9E3B-BF1183C3A509}"/>
              </a:ext>
            </a:extLst>
          </p:cNvPr>
          <p:cNvGrpSpPr/>
          <p:nvPr/>
        </p:nvGrpSpPr>
        <p:grpSpPr>
          <a:xfrm>
            <a:off x="506464" y="4433377"/>
            <a:ext cx="2639072" cy="511859"/>
            <a:chOff x="0" y="103174"/>
            <a:chExt cx="6992063" cy="551655"/>
          </a:xfrm>
        </p:grpSpPr>
        <p:sp>
          <p:nvSpPr>
            <p:cNvPr id="17" name="Rectangle: Rounded Corners 16">
              <a:extLst>
                <a:ext uri="{FF2B5EF4-FFF2-40B4-BE49-F238E27FC236}">
                  <a16:creationId xmlns:a16="http://schemas.microsoft.com/office/drawing/2014/main" id="{112EDDBF-ABCA-41C4-9AAF-05B6A571F993}"/>
                </a:ext>
              </a:extLst>
            </p:cNvPr>
            <p:cNvSpPr/>
            <p:nvPr/>
          </p:nvSpPr>
          <p:spPr>
            <a:xfrm>
              <a:off x="0" y="103174"/>
              <a:ext cx="6934098" cy="551655"/>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8" name="Rectangle: Rounded Corners 4">
              <a:extLst>
                <a:ext uri="{FF2B5EF4-FFF2-40B4-BE49-F238E27FC236}">
                  <a16:creationId xmlns:a16="http://schemas.microsoft.com/office/drawing/2014/main" id="{443DC13C-7F3F-4FD9-AC92-1BD47462FD6F}"/>
                </a:ext>
              </a:extLst>
            </p:cNvPr>
            <p:cNvSpPr txBox="1"/>
            <p:nvPr/>
          </p:nvSpPr>
          <p:spPr>
            <a:xfrm>
              <a:off x="155354" y="130104"/>
              <a:ext cx="6836709" cy="49779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87630" tIns="87630" rIns="87630" bIns="87630" numCol="1" spcCol="1270" anchor="ctr" anchorCtr="0">
              <a:noAutofit/>
            </a:bodyPr>
            <a:lstStyle/>
            <a:p>
              <a:r>
                <a:rPr lang="en-US" sz="2400" dirty="0">
                  <a:solidFill>
                    <a:schemeClr val="bg1"/>
                  </a:solidFill>
                  <a:latin typeface="Arial Narrow" charset="0"/>
                </a:rPr>
                <a:t>Software GUI Library</a:t>
              </a:r>
            </a:p>
          </p:txBody>
        </p:sp>
      </p:grpSp>
      <p:sp>
        <p:nvSpPr>
          <p:cNvPr id="19" name="Rectangle: Rounded Corners 4">
            <a:extLst>
              <a:ext uri="{FF2B5EF4-FFF2-40B4-BE49-F238E27FC236}">
                <a16:creationId xmlns:a16="http://schemas.microsoft.com/office/drawing/2014/main" id="{CAA9F405-5DDA-474F-B6D3-D81B8634984E}"/>
              </a:ext>
            </a:extLst>
          </p:cNvPr>
          <p:cNvSpPr txBox="1"/>
          <p:nvPr/>
        </p:nvSpPr>
        <p:spPr>
          <a:xfrm>
            <a:off x="457201" y="2381032"/>
            <a:ext cx="10738974" cy="1637278"/>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87630" tIns="87630" rIns="87630" bIns="87630" numCol="1" spcCol="1270" anchor="ctr" anchorCtr="0">
            <a:noAutofit/>
          </a:bodyPr>
          <a:lstStyle/>
          <a:p>
            <a:pPr algn="just"/>
            <a:r>
              <a:rPr lang="en-US" sz="2400" dirty="0">
                <a:solidFill>
                  <a:schemeClr val="tx1"/>
                </a:solidFill>
                <a:latin typeface="Arial Narrow" charset="0"/>
              </a:rPr>
              <a:t>Caliber 8 acetate provides approximately a 75% faster thermal response time.</a:t>
            </a:r>
          </a:p>
          <a:p>
            <a:pPr algn="just"/>
            <a:endParaRPr lang="en-US" sz="2400" dirty="0">
              <a:solidFill>
                <a:schemeClr val="tx1"/>
              </a:solidFill>
              <a:latin typeface="Arial Narrow" charset="0"/>
            </a:endParaRPr>
          </a:p>
          <a:p>
            <a:pPr algn="just"/>
            <a:r>
              <a:rPr lang="en-US" sz="2400" dirty="0">
                <a:solidFill>
                  <a:schemeClr val="tx1"/>
                </a:solidFill>
                <a:latin typeface="Arial Narrow" charset="0"/>
              </a:rPr>
              <a:t>Width of 0.2mm</a:t>
            </a:r>
          </a:p>
        </p:txBody>
      </p:sp>
      <p:sp>
        <p:nvSpPr>
          <p:cNvPr id="20" name="Rectangle: Rounded Corners 4">
            <a:extLst>
              <a:ext uri="{FF2B5EF4-FFF2-40B4-BE49-F238E27FC236}">
                <a16:creationId xmlns:a16="http://schemas.microsoft.com/office/drawing/2014/main" id="{EF67DE52-CCBC-40C4-AB32-F1BB07409BBD}"/>
              </a:ext>
            </a:extLst>
          </p:cNvPr>
          <p:cNvSpPr txBox="1"/>
          <p:nvPr/>
        </p:nvSpPr>
        <p:spPr>
          <a:xfrm>
            <a:off x="457201" y="5176448"/>
            <a:ext cx="10738974" cy="1276064"/>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87630" tIns="87630" rIns="87630" bIns="87630" numCol="1" spcCol="1270" anchor="ctr" anchorCtr="0">
            <a:noAutofit/>
          </a:bodyPr>
          <a:lstStyle/>
          <a:p>
            <a:pPr algn="just"/>
            <a:r>
              <a:rPr lang="en-US" sz="2400" dirty="0">
                <a:solidFill>
                  <a:schemeClr val="tx1"/>
                </a:solidFill>
                <a:latin typeface="Arial Narrow" charset="0"/>
              </a:rPr>
              <a:t>The PyGame library is not optimized for GUIs</a:t>
            </a:r>
          </a:p>
        </p:txBody>
      </p:sp>
    </p:spTree>
    <p:extLst>
      <p:ext uri="{BB962C8B-B14F-4D97-AF65-F5344CB8AC3E}">
        <p14:creationId xmlns:p14="http://schemas.microsoft.com/office/powerpoint/2010/main" val="153558902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ángulo 4"/>
          <p:cNvSpPr/>
          <p:nvPr/>
        </p:nvSpPr>
        <p:spPr>
          <a:xfrm>
            <a:off x="0" y="1010204"/>
            <a:ext cx="12192000" cy="480335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6" name="Rectángulo 5"/>
          <p:cNvSpPr/>
          <p:nvPr/>
        </p:nvSpPr>
        <p:spPr>
          <a:xfrm>
            <a:off x="0" y="6029942"/>
            <a:ext cx="12192000" cy="110169"/>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7" name="Rectángulo 6"/>
          <p:cNvSpPr/>
          <p:nvPr/>
        </p:nvSpPr>
        <p:spPr>
          <a:xfrm>
            <a:off x="0" y="683651"/>
            <a:ext cx="12192000" cy="110169"/>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8" name="Imagen 7"/>
          <p:cNvPicPr>
            <a:picLocks noChangeAspect="1"/>
          </p:cNvPicPr>
          <p:nvPr/>
        </p:nvPicPr>
        <p:blipFill rotWithShape="1">
          <a:blip r:embed="rId2">
            <a:lum bright="70000" contrast="-70000"/>
            <a:alphaModFix amt="5000"/>
            <a:extLst>
              <a:ext uri="{28A0092B-C50C-407E-A947-70E740481C1C}">
                <a14:useLocalDpi xmlns:a14="http://schemas.microsoft.com/office/drawing/2010/main" val="0"/>
              </a:ext>
            </a:extLst>
          </a:blip>
          <a:srcRect r="72218"/>
          <a:stretch/>
        </p:blipFill>
        <p:spPr>
          <a:xfrm>
            <a:off x="4121424" y="1303136"/>
            <a:ext cx="3949152" cy="4251727"/>
          </a:xfrm>
          <a:prstGeom prst="rect">
            <a:avLst/>
          </a:prstGeom>
        </p:spPr>
      </p:pic>
      <p:sp>
        <p:nvSpPr>
          <p:cNvPr id="9" name="CuadroTexto 8"/>
          <p:cNvSpPr txBox="1"/>
          <p:nvPr/>
        </p:nvSpPr>
        <p:spPr>
          <a:xfrm>
            <a:off x="-138687" y="1058656"/>
            <a:ext cx="12192000" cy="1323439"/>
          </a:xfrm>
          <a:prstGeom prst="rect">
            <a:avLst/>
          </a:prstGeom>
          <a:noFill/>
        </p:spPr>
        <p:txBody>
          <a:bodyPr wrap="square" rtlCol="0">
            <a:spAutoFit/>
          </a:bodyPr>
          <a:lstStyle/>
          <a:p>
            <a:pPr algn="ctr"/>
            <a:r>
              <a:rPr lang="es-ES_tradnl" sz="8000" b="1" dirty="0" err="1">
                <a:solidFill>
                  <a:schemeClr val="bg1"/>
                </a:solidFill>
                <a:latin typeface="Arial Narrow" charset="0"/>
                <a:ea typeface="Arial Narrow" charset="0"/>
                <a:cs typeface="Arial Narrow" charset="0"/>
              </a:rPr>
              <a:t>Thank</a:t>
            </a:r>
            <a:r>
              <a:rPr lang="es-ES_tradnl" sz="8000" b="1" dirty="0">
                <a:solidFill>
                  <a:schemeClr val="bg1"/>
                </a:solidFill>
                <a:latin typeface="Arial Narrow" charset="0"/>
                <a:ea typeface="Arial Narrow" charset="0"/>
                <a:cs typeface="Arial Narrow" charset="0"/>
              </a:rPr>
              <a:t> </a:t>
            </a:r>
            <a:r>
              <a:rPr lang="es-ES_tradnl" sz="8000" b="1" dirty="0" err="1">
                <a:solidFill>
                  <a:schemeClr val="bg1"/>
                </a:solidFill>
                <a:latin typeface="Arial Narrow" charset="0"/>
                <a:ea typeface="Arial Narrow" charset="0"/>
                <a:cs typeface="Arial Narrow" charset="0"/>
              </a:rPr>
              <a:t>You</a:t>
            </a:r>
            <a:endParaRPr lang="es-ES_tradnl" sz="8000" b="1" dirty="0">
              <a:solidFill>
                <a:schemeClr val="bg1"/>
              </a:solidFill>
              <a:latin typeface="Arial Narrow" charset="0"/>
              <a:ea typeface="Arial Narrow" charset="0"/>
              <a:cs typeface="Arial Narrow" charset="0"/>
            </a:endParaRPr>
          </a:p>
        </p:txBody>
      </p:sp>
      <p:sp>
        <p:nvSpPr>
          <p:cNvPr id="10" name="CuadroTexto 8">
            <a:extLst>
              <a:ext uri="{FF2B5EF4-FFF2-40B4-BE49-F238E27FC236}">
                <a16:creationId xmlns:a16="http://schemas.microsoft.com/office/drawing/2014/main" id="{3AA41C1C-EB76-41DA-85AC-97F55FE442CC}"/>
              </a:ext>
            </a:extLst>
          </p:cNvPr>
          <p:cNvSpPr txBox="1"/>
          <p:nvPr/>
        </p:nvSpPr>
        <p:spPr>
          <a:xfrm>
            <a:off x="0" y="3936592"/>
            <a:ext cx="12192000" cy="1323439"/>
          </a:xfrm>
          <a:prstGeom prst="rect">
            <a:avLst/>
          </a:prstGeom>
          <a:noFill/>
        </p:spPr>
        <p:txBody>
          <a:bodyPr wrap="square" rtlCol="0">
            <a:spAutoFit/>
          </a:bodyPr>
          <a:lstStyle/>
          <a:p>
            <a:pPr algn="ctr"/>
            <a:r>
              <a:rPr lang="es-ES_tradnl" sz="8000" b="1" dirty="0" err="1">
                <a:solidFill>
                  <a:schemeClr val="bg1"/>
                </a:solidFill>
                <a:latin typeface="Arial Narrow" charset="0"/>
                <a:ea typeface="Arial Narrow" charset="0"/>
                <a:cs typeface="Arial Narrow" charset="0"/>
              </a:rPr>
              <a:t>Questions</a:t>
            </a:r>
            <a:r>
              <a:rPr lang="es-ES_tradnl" sz="8000" b="1" dirty="0">
                <a:solidFill>
                  <a:schemeClr val="bg1"/>
                </a:solidFill>
                <a:latin typeface="Arial Narrow" charset="0"/>
                <a:ea typeface="Arial Narrow" charset="0"/>
                <a:cs typeface="Arial Narrow" charset="0"/>
              </a:rPr>
              <a:t>?</a:t>
            </a:r>
          </a:p>
        </p:txBody>
      </p:sp>
    </p:spTree>
    <p:extLst>
      <p:ext uri="{BB962C8B-B14F-4D97-AF65-F5344CB8AC3E}">
        <p14:creationId xmlns:p14="http://schemas.microsoft.com/office/powerpoint/2010/main" val="13704843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ángulo 6"/>
          <p:cNvSpPr/>
          <p:nvPr/>
        </p:nvSpPr>
        <p:spPr>
          <a:xfrm>
            <a:off x="0" y="0"/>
            <a:ext cx="12192000" cy="114575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8" name="Rectángulo 7"/>
          <p:cNvSpPr/>
          <p:nvPr/>
        </p:nvSpPr>
        <p:spPr>
          <a:xfrm>
            <a:off x="0" y="1189821"/>
            <a:ext cx="12192000" cy="110169"/>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0" name="Imagen 9"/>
          <p:cNvPicPr>
            <a:picLocks noChangeAspect="1"/>
          </p:cNvPicPr>
          <p:nvPr/>
        </p:nvPicPr>
        <p:blipFill rotWithShape="1">
          <a:blip r:embed="rId3">
            <a:lum bright="70000" contrast="-70000"/>
            <a:extLst>
              <a:ext uri="{28A0092B-C50C-407E-A947-70E740481C1C}">
                <a14:useLocalDpi xmlns:a14="http://schemas.microsoft.com/office/drawing/2010/main" val="0"/>
              </a:ext>
            </a:extLst>
          </a:blip>
          <a:srcRect r="72218"/>
          <a:stretch/>
        </p:blipFill>
        <p:spPr>
          <a:xfrm>
            <a:off x="11120380" y="220978"/>
            <a:ext cx="768885" cy="827795"/>
          </a:xfrm>
          <a:prstGeom prst="rect">
            <a:avLst/>
          </a:prstGeom>
        </p:spPr>
      </p:pic>
      <p:sp>
        <p:nvSpPr>
          <p:cNvPr id="11" name="CuadroTexto 10"/>
          <p:cNvSpPr txBox="1"/>
          <p:nvPr/>
        </p:nvSpPr>
        <p:spPr>
          <a:xfrm>
            <a:off x="457201" y="173211"/>
            <a:ext cx="10510091" cy="830997"/>
          </a:xfrm>
          <a:prstGeom prst="rect">
            <a:avLst/>
          </a:prstGeom>
          <a:noFill/>
        </p:spPr>
        <p:txBody>
          <a:bodyPr wrap="square" rtlCol="0">
            <a:spAutoFit/>
          </a:bodyPr>
          <a:lstStyle/>
          <a:p>
            <a:r>
              <a:rPr lang="en-US" sz="4800" b="1" dirty="0">
                <a:solidFill>
                  <a:schemeClr val="bg1"/>
                </a:solidFill>
                <a:latin typeface="Arial Narrow" charset="0"/>
                <a:ea typeface="Arial Narrow" charset="0"/>
                <a:cs typeface="Arial Narrow" charset="0"/>
              </a:rPr>
              <a:t>Content</a:t>
            </a:r>
          </a:p>
        </p:txBody>
      </p:sp>
      <p:sp>
        <p:nvSpPr>
          <p:cNvPr id="14" name="Elipse 13"/>
          <p:cNvSpPr/>
          <p:nvPr/>
        </p:nvSpPr>
        <p:spPr>
          <a:xfrm>
            <a:off x="11504823" y="6220382"/>
            <a:ext cx="462708" cy="464261"/>
          </a:xfrm>
          <a:prstGeom prst="ellipse">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5" name="CuadroTexto 14"/>
          <p:cNvSpPr txBox="1"/>
          <p:nvPr/>
        </p:nvSpPr>
        <p:spPr>
          <a:xfrm>
            <a:off x="11578901" y="6222978"/>
            <a:ext cx="314552" cy="461665"/>
          </a:xfrm>
          <a:prstGeom prst="rect">
            <a:avLst/>
          </a:prstGeom>
          <a:noFill/>
        </p:spPr>
        <p:txBody>
          <a:bodyPr wrap="square" rtlCol="0">
            <a:spAutoFit/>
          </a:bodyPr>
          <a:lstStyle/>
          <a:p>
            <a:pPr algn="ctr"/>
            <a:r>
              <a:rPr lang="es-ES_tradnl" sz="2400" dirty="0">
                <a:solidFill>
                  <a:schemeClr val="bg1"/>
                </a:solidFill>
                <a:latin typeface="Arial Narrow" charset="0"/>
                <a:ea typeface="Arial Narrow" charset="0"/>
                <a:cs typeface="Arial Narrow" charset="0"/>
              </a:rPr>
              <a:t>2</a:t>
            </a:r>
          </a:p>
        </p:txBody>
      </p:sp>
      <p:pic>
        <p:nvPicPr>
          <p:cNvPr id="12" name="5dd0f34a-2a46-449c-b66d-15590de9da2a" descr="Image">
            <a:extLst>
              <a:ext uri="{FF2B5EF4-FFF2-40B4-BE49-F238E27FC236}">
                <a16:creationId xmlns:a16="http://schemas.microsoft.com/office/drawing/2014/main" id="{0808C54C-AAE4-4689-A886-6042EB97D4AF}"/>
              </a:ext>
            </a:extLst>
          </p:cNvPr>
          <p:cNvPicPr/>
          <p:nvPr/>
        </p:nvPicPr>
        <p:blipFill>
          <a:blip r:embed="rId4" r:link="rId5" cstate="print">
            <a:extLst>
              <a:ext uri="{28A0092B-C50C-407E-A947-70E740481C1C}">
                <a14:useLocalDpi xmlns:a14="http://schemas.microsoft.com/office/drawing/2010/main" val="0"/>
              </a:ext>
            </a:extLst>
          </a:blip>
          <a:srcRect/>
          <a:stretch>
            <a:fillRect/>
          </a:stretch>
        </p:blipFill>
        <p:spPr bwMode="auto">
          <a:xfrm>
            <a:off x="8123530" y="2114155"/>
            <a:ext cx="3550503" cy="3292062"/>
          </a:xfrm>
          <a:prstGeom prst="rect">
            <a:avLst/>
          </a:prstGeom>
          <a:noFill/>
          <a:ln>
            <a:noFill/>
          </a:ln>
        </p:spPr>
      </p:pic>
      <p:pic>
        <p:nvPicPr>
          <p:cNvPr id="17" name="Picture 16" descr="A picture containing logo&#10;&#10;Description automatically generated">
            <a:extLst>
              <a:ext uri="{FF2B5EF4-FFF2-40B4-BE49-F238E27FC236}">
                <a16:creationId xmlns:a16="http://schemas.microsoft.com/office/drawing/2014/main" id="{D89A5483-06DF-4821-AF48-4F1E8206FFE1}"/>
              </a:ext>
            </a:extLst>
          </p:cNvPr>
          <p:cNvPicPr>
            <a:picLocks noChangeAspect="1"/>
          </p:cNvPicPr>
          <p:nvPr/>
        </p:nvPicPr>
        <p:blipFill>
          <a:blip r:embed="rId6"/>
          <a:stretch>
            <a:fillRect/>
          </a:stretch>
        </p:blipFill>
        <p:spPr>
          <a:xfrm>
            <a:off x="11151265" y="1326624"/>
            <a:ext cx="1040735" cy="554753"/>
          </a:xfrm>
          <a:prstGeom prst="rect">
            <a:avLst/>
          </a:prstGeom>
        </p:spPr>
      </p:pic>
      <p:graphicFrame>
        <p:nvGraphicFramePr>
          <p:cNvPr id="19" name="CuadroTexto 12">
            <a:extLst>
              <a:ext uri="{FF2B5EF4-FFF2-40B4-BE49-F238E27FC236}">
                <a16:creationId xmlns:a16="http://schemas.microsoft.com/office/drawing/2014/main" id="{BD56172A-E84F-448A-BB4B-6072960FD343}"/>
              </a:ext>
            </a:extLst>
          </p:cNvPr>
          <p:cNvGraphicFramePr/>
          <p:nvPr>
            <p:extLst>
              <p:ext uri="{D42A27DB-BD31-4B8C-83A1-F6EECF244321}">
                <p14:modId xmlns:p14="http://schemas.microsoft.com/office/powerpoint/2010/main" val="758120906"/>
              </p:ext>
            </p:extLst>
          </p:nvPr>
        </p:nvGraphicFramePr>
        <p:xfrm>
          <a:off x="601422" y="1463040"/>
          <a:ext cx="6934098" cy="5130799"/>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22837734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CuadroTexto 12">
            <a:extLst>
              <a:ext uri="{FF2B5EF4-FFF2-40B4-BE49-F238E27FC236}">
                <a16:creationId xmlns:a16="http://schemas.microsoft.com/office/drawing/2014/main" id="{10A2E062-9C03-42C5-BA78-3886A2F5DA2C}"/>
              </a:ext>
            </a:extLst>
          </p:cNvPr>
          <p:cNvGraphicFramePr/>
          <p:nvPr>
            <p:extLst>
              <p:ext uri="{D42A27DB-BD31-4B8C-83A1-F6EECF244321}">
                <p14:modId xmlns:p14="http://schemas.microsoft.com/office/powerpoint/2010/main" val="2788445403"/>
              </p:ext>
            </p:extLst>
          </p:nvPr>
        </p:nvGraphicFramePr>
        <p:xfrm>
          <a:off x="266700" y="1366732"/>
          <a:ext cx="11700831" cy="531791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Rectángulo 6"/>
          <p:cNvSpPr/>
          <p:nvPr/>
        </p:nvSpPr>
        <p:spPr>
          <a:xfrm>
            <a:off x="0" y="0"/>
            <a:ext cx="12192000" cy="114575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8" name="Rectángulo 7"/>
          <p:cNvSpPr/>
          <p:nvPr/>
        </p:nvSpPr>
        <p:spPr>
          <a:xfrm>
            <a:off x="0" y="1189821"/>
            <a:ext cx="12192000" cy="110169"/>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pic>
        <p:nvPicPr>
          <p:cNvPr id="10" name="Imagen 9" descr="A close up of a sign&#10;&#10;Description automatically generated"/>
          <p:cNvPicPr>
            <a:picLocks noChangeAspect="1"/>
          </p:cNvPicPr>
          <p:nvPr/>
        </p:nvPicPr>
        <p:blipFill rotWithShape="1">
          <a:blip r:embed="rId8">
            <a:lum bright="70000" contrast="-70000"/>
            <a:extLst>
              <a:ext uri="{28A0092B-C50C-407E-A947-70E740481C1C}">
                <a14:useLocalDpi xmlns:a14="http://schemas.microsoft.com/office/drawing/2010/main" val="0"/>
              </a:ext>
            </a:extLst>
          </a:blip>
          <a:srcRect r="72218"/>
          <a:stretch/>
        </p:blipFill>
        <p:spPr>
          <a:xfrm>
            <a:off x="11120380" y="220978"/>
            <a:ext cx="768885" cy="827795"/>
          </a:xfrm>
          <a:prstGeom prst="rect">
            <a:avLst/>
          </a:prstGeom>
        </p:spPr>
      </p:pic>
      <p:sp>
        <p:nvSpPr>
          <p:cNvPr id="11" name="CuadroTexto 10"/>
          <p:cNvSpPr txBox="1"/>
          <p:nvPr/>
        </p:nvSpPr>
        <p:spPr>
          <a:xfrm>
            <a:off x="457201" y="173211"/>
            <a:ext cx="10510091" cy="923330"/>
          </a:xfrm>
          <a:prstGeom prst="rect">
            <a:avLst/>
          </a:prstGeom>
          <a:noFill/>
        </p:spPr>
        <p:txBody>
          <a:bodyPr wrap="square" rtlCol="0">
            <a:spAutoFit/>
          </a:bodyPr>
          <a:lstStyle/>
          <a:p>
            <a:r>
              <a:rPr lang="en-US" sz="5400" b="1" dirty="0">
                <a:solidFill>
                  <a:schemeClr val="bg1"/>
                </a:solidFill>
                <a:latin typeface="Arial Narrow" charset="0"/>
                <a:ea typeface="Arial Narrow" charset="0"/>
                <a:cs typeface="Arial Narrow" charset="0"/>
              </a:rPr>
              <a:t>Objectives</a:t>
            </a:r>
            <a:endParaRPr lang="en-US" sz="4800" b="1" dirty="0">
              <a:solidFill>
                <a:schemeClr val="bg1"/>
              </a:solidFill>
              <a:latin typeface="Arial Narrow" charset="0"/>
              <a:ea typeface="Arial Narrow" charset="0"/>
              <a:cs typeface="Arial Narrow" charset="0"/>
            </a:endParaRPr>
          </a:p>
        </p:txBody>
      </p:sp>
      <p:sp>
        <p:nvSpPr>
          <p:cNvPr id="14" name="Elipse 13"/>
          <p:cNvSpPr/>
          <p:nvPr/>
        </p:nvSpPr>
        <p:spPr>
          <a:xfrm>
            <a:off x="11504823" y="6220382"/>
            <a:ext cx="462708" cy="464261"/>
          </a:xfrm>
          <a:prstGeom prst="ellipse">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5" name="CuadroTexto 14"/>
          <p:cNvSpPr txBox="1"/>
          <p:nvPr/>
        </p:nvSpPr>
        <p:spPr>
          <a:xfrm>
            <a:off x="11578901" y="6222978"/>
            <a:ext cx="314552" cy="461665"/>
          </a:xfrm>
          <a:prstGeom prst="rect">
            <a:avLst/>
          </a:prstGeom>
          <a:noFill/>
        </p:spPr>
        <p:txBody>
          <a:bodyPr wrap="square" rtlCol="0">
            <a:spAutoFit/>
          </a:bodyPr>
          <a:lstStyle/>
          <a:p>
            <a:pPr algn="ctr"/>
            <a:r>
              <a:rPr lang="es-ES_tradnl" sz="2400" dirty="0">
                <a:solidFill>
                  <a:schemeClr val="bg1"/>
                </a:solidFill>
                <a:latin typeface="Arial Narrow" charset="0"/>
                <a:ea typeface="Arial Narrow" charset="0"/>
                <a:cs typeface="Arial Narrow" charset="0"/>
              </a:rPr>
              <a:t>3</a:t>
            </a:r>
          </a:p>
        </p:txBody>
      </p:sp>
      <p:pic>
        <p:nvPicPr>
          <p:cNvPr id="9" name="Picture 8" descr="A picture containing logo&#10;&#10;Description automatically generated">
            <a:extLst>
              <a:ext uri="{FF2B5EF4-FFF2-40B4-BE49-F238E27FC236}">
                <a16:creationId xmlns:a16="http://schemas.microsoft.com/office/drawing/2014/main" id="{FB0CA547-AB70-4D7F-A9CA-F59386A6CE79}"/>
              </a:ext>
            </a:extLst>
          </p:cNvPr>
          <p:cNvPicPr>
            <a:picLocks noChangeAspect="1"/>
          </p:cNvPicPr>
          <p:nvPr/>
        </p:nvPicPr>
        <p:blipFill>
          <a:blip r:embed="rId9"/>
          <a:stretch>
            <a:fillRect/>
          </a:stretch>
        </p:blipFill>
        <p:spPr>
          <a:xfrm>
            <a:off x="11151265" y="2180064"/>
            <a:ext cx="1040735" cy="554753"/>
          </a:xfrm>
          <a:prstGeom prst="rect">
            <a:avLst/>
          </a:prstGeom>
        </p:spPr>
      </p:pic>
    </p:spTree>
    <p:extLst>
      <p:ext uri="{BB962C8B-B14F-4D97-AF65-F5344CB8AC3E}">
        <p14:creationId xmlns:p14="http://schemas.microsoft.com/office/powerpoint/2010/main" val="35801350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Rectángulo 6"/>
          <p:cNvSpPr/>
          <p:nvPr/>
        </p:nvSpPr>
        <p:spPr>
          <a:xfrm>
            <a:off x="0" y="0"/>
            <a:ext cx="12192000" cy="114575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8" name="Rectángulo 7"/>
          <p:cNvSpPr/>
          <p:nvPr/>
        </p:nvSpPr>
        <p:spPr>
          <a:xfrm>
            <a:off x="0" y="1189821"/>
            <a:ext cx="12192000" cy="110169"/>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0" name="Imagen 9"/>
          <p:cNvPicPr>
            <a:picLocks noChangeAspect="1"/>
          </p:cNvPicPr>
          <p:nvPr/>
        </p:nvPicPr>
        <p:blipFill rotWithShape="1">
          <a:blip r:embed="rId2">
            <a:lum bright="70000" contrast="-70000"/>
            <a:extLst>
              <a:ext uri="{28A0092B-C50C-407E-A947-70E740481C1C}">
                <a14:useLocalDpi xmlns:a14="http://schemas.microsoft.com/office/drawing/2010/main" val="0"/>
              </a:ext>
            </a:extLst>
          </a:blip>
          <a:srcRect r="72218"/>
          <a:stretch/>
        </p:blipFill>
        <p:spPr>
          <a:xfrm>
            <a:off x="11120380" y="220978"/>
            <a:ext cx="768885" cy="827795"/>
          </a:xfrm>
          <a:prstGeom prst="rect">
            <a:avLst/>
          </a:prstGeom>
        </p:spPr>
      </p:pic>
      <p:sp>
        <p:nvSpPr>
          <p:cNvPr id="11" name="CuadroTexto 10"/>
          <p:cNvSpPr txBox="1"/>
          <p:nvPr/>
        </p:nvSpPr>
        <p:spPr>
          <a:xfrm>
            <a:off x="457201" y="173211"/>
            <a:ext cx="10510091" cy="830997"/>
          </a:xfrm>
          <a:prstGeom prst="rect">
            <a:avLst/>
          </a:prstGeom>
          <a:noFill/>
        </p:spPr>
        <p:txBody>
          <a:bodyPr wrap="square" rtlCol="0">
            <a:spAutoFit/>
          </a:bodyPr>
          <a:lstStyle/>
          <a:p>
            <a:r>
              <a:rPr lang="en-US" sz="4800" b="1" dirty="0">
                <a:solidFill>
                  <a:schemeClr val="bg1"/>
                </a:solidFill>
                <a:latin typeface="Arial Narrow" charset="0"/>
                <a:ea typeface="Arial Narrow" charset="0"/>
                <a:cs typeface="Arial Narrow" charset="0"/>
              </a:rPr>
              <a:t>Previous</a:t>
            </a:r>
            <a:r>
              <a:rPr lang="es-ES_tradnl" sz="4800" b="1" dirty="0">
                <a:solidFill>
                  <a:schemeClr val="bg1"/>
                </a:solidFill>
                <a:latin typeface="Arial Narrow" charset="0"/>
                <a:ea typeface="Arial Narrow" charset="0"/>
                <a:cs typeface="Arial Narrow" charset="0"/>
              </a:rPr>
              <a:t> Works</a:t>
            </a:r>
          </a:p>
        </p:txBody>
      </p:sp>
      <p:sp>
        <p:nvSpPr>
          <p:cNvPr id="14" name="Elipse 13"/>
          <p:cNvSpPr/>
          <p:nvPr/>
        </p:nvSpPr>
        <p:spPr>
          <a:xfrm>
            <a:off x="11504823" y="6220382"/>
            <a:ext cx="462708" cy="464261"/>
          </a:xfrm>
          <a:prstGeom prst="ellipse">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5" name="CuadroTexto 14"/>
          <p:cNvSpPr txBox="1"/>
          <p:nvPr/>
        </p:nvSpPr>
        <p:spPr>
          <a:xfrm>
            <a:off x="11578901" y="6222978"/>
            <a:ext cx="314552" cy="461665"/>
          </a:xfrm>
          <a:prstGeom prst="rect">
            <a:avLst/>
          </a:prstGeom>
          <a:noFill/>
        </p:spPr>
        <p:txBody>
          <a:bodyPr wrap="square" rtlCol="0">
            <a:spAutoFit/>
          </a:bodyPr>
          <a:lstStyle/>
          <a:p>
            <a:pPr algn="ctr"/>
            <a:r>
              <a:rPr lang="es-ES_tradnl" sz="2400" dirty="0">
                <a:solidFill>
                  <a:schemeClr val="bg1"/>
                </a:solidFill>
                <a:latin typeface="Arial Narrow" charset="0"/>
                <a:ea typeface="Arial Narrow" charset="0"/>
                <a:cs typeface="Arial Narrow" charset="0"/>
              </a:rPr>
              <a:t>3</a:t>
            </a:r>
          </a:p>
        </p:txBody>
      </p:sp>
      <p:sp>
        <p:nvSpPr>
          <p:cNvPr id="9" name="CuadroTexto 12">
            <a:extLst>
              <a:ext uri="{FF2B5EF4-FFF2-40B4-BE49-F238E27FC236}">
                <a16:creationId xmlns:a16="http://schemas.microsoft.com/office/drawing/2014/main" id="{D23F213E-F3AB-46B2-B294-4CE5D1ACA181}"/>
              </a:ext>
            </a:extLst>
          </p:cNvPr>
          <p:cNvSpPr txBox="1"/>
          <p:nvPr/>
        </p:nvSpPr>
        <p:spPr>
          <a:xfrm>
            <a:off x="730616" y="1648820"/>
            <a:ext cx="4799997" cy="4524315"/>
          </a:xfrm>
          <a:prstGeom prst="rect">
            <a:avLst/>
          </a:prstGeom>
          <a:noFill/>
        </p:spPr>
        <p:txBody>
          <a:bodyPr wrap="square" rtlCol="0">
            <a:spAutoFit/>
          </a:bodyPr>
          <a:lstStyle/>
          <a:p>
            <a:r>
              <a:rPr lang="en-US" sz="3200" dirty="0">
                <a:solidFill>
                  <a:srgbClr val="002060"/>
                </a:solidFill>
                <a:latin typeface="Arial Narrow" charset="0"/>
                <a:ea typeface="Arial Narrow" charset="0"/>
                <a:cs typeface="Arial Narrow" charset="0"/>
              </a:rPr>
              <a:t>Seebeck Effect</a:t>
            </a:r>
          </a:p>
          <a:p>
            <a:endParaRPr lang="en-US" sz="3200" dirty="0">
              <a:solidFill>
                <a:srgbClr val="002060"/>
              </a:solidFill>
              <a:latin typeface="Arial Narrow" charset="0"/>
              <a:ea typeface="Arial Narrow" charset="0"/>
              <a:cs typeface="Arial Narrow" charset="0"/>
            </a:endParaRPr>
          </a:p>
          <a:p>
            <a:r>
              <a:rPr lang="en-US" sz="3200" dirty="0">
                <a:solidFill>
                  <a:srgbClr val="002060"/>
                </a:solidFill>
                <a:latin typeface="Arial Narrow" charset="0"/>
                <a:ea typeface="Arial Narrow" charset="0"/>
                <a:cs typeface="Arial Narrow" charset="0"/>
              </a:rPr>
              <a:t>Thermocouples</a:t>
            </a:r>
          </a:p>
          <a:p>
            <a:endParaRPr lang="en-US" sz="3200" dirty="0">
              <a:solidFill>
                <a:srgbClr val="002060"/>
              </a:solidFill>
              <a:latin typeface="Arial Narrow" charset="0"/>
              <a:ea typeface="Arial Narrow" charset="0"/>
              <a:cs typeface="Arial Narrow" charset="0"/>
            </a:endParaRPr>
          </a:p>
          <a:p>
            <a:r>
              <a:rPr lang="en-US" sz="3200" dirty="0">
                <a:solidFill>
                  <a:srgbClr val="002060"/>
                </a:solidFill>
                <a:latin typeface="Arial Narrow" charset="0"/>
                <a:ea typeface="Arial Narrow" charset="0"/>
                <a:cs typeface="Arial Narrow" charset="0"/>
              </a:rPr>
              <a:t>Thermal Baths</a:t>
            </a:r>
          </a:p>
          <a:p>
            <a:endParaRPr lang="en-US" sz="3200" dirty="0">
              <a:solidFill>
                <a:srgbClr val="002060"/>
              </a:solidFill>
              <a:latin typeface="Arial Narrow" charset="0"/>
              <a:ea typeface="Arial Narrow" charset="0"/>
              <a:cs typeface="Arial Narrow" charset="0"/>
            </a:endParaRPr>
          </a:p>
          <a:p>
            <a:endParaRPr lang="en-US" sz="3200" dirty="0">
              <a:solidFill>
                <a:srgbClr val="002060"/>
              </a:solidFill>
              <a:latin typeface="Arial Narrow" charset="0"/>
              <a:ea typeface="Arial Narrow" charset="0"/>
              <a:cs typeface="Arial Narrow" charset="0"/>
            </a:endParaRPr>
          </a:p>
          <a:p>
            <a:r>
              <a:rPr lang="en-US" sz="3200" dirty="0">
                <a:solidFill>
                  <a:srgbClr val="002060"/>
                </a:solidFill>
                <a:latin typeface="Arial Narrow" charset="0"/>
                <a:ea typeface="Arial Narrow" charset="0"/>
                <a:cs typeface="Arial Narrow" charset="0"/>
              </a:rPr>
              <a:t>	Previous Thermal 	Camera Implementation</a:t>
            </a:r>
          </a:p>
        </p:txBody>
      </p:sp>
      <p:pic>
        <p:nvPicPr>
          <p:cNvPr id="2" name="Picture 1">
            <a:extLst>
              <a:ext uri="{FF2B5EF4-FFF2-40B4-BE49-F238E27FC236}">
                <a16:creationId xmlns:a16="http://schemas.microsoft.com/office/drawing/2014/main" id="{3FB96277-C243-44A0-BDD1-4FA5A06E1A7B}"/>
              </a:ext>
            </a:extLst>
          </p:cNvPr>
          <p:cNvPicPr>
            <a:picLocks noChangeAspect="1"/>
          </p:cNvPicPr>
          <p:nvPr/>
        </p:nvPicPr>
        <p:blipFill>
          <a:blip r:embed="rId3"/>
          <a:stretch>
            <a:fillRect/>
          </a:stretch>
        </p:blipFill>
        <p:spPr>
          <a:xfrm>
            <a:off x="8323852" y="4452830"/>
            <a:ext cx="2145340" cy="1960298"/>
          </a:xfrm>
          <a:prstGeom prst="rect">
            <a:avLst/>
          </a:prstGeom>
        </p:spPr>
      </p:pic>
      <p:pic>
        <p:nvPicPr>
          <p:cNvPr id="12" name="Picture 11">
            <a:extLst>
              <a:ext uri="{FF2B5EF4-FFF2-40B4-BE49-F238E27FC236}">
                <a16:creationId xmlns:a16="http://schemas.microsoft.com/office/drawing/2014/main" id="{90245014-5CD9-448F-A3C7-84C387584D14}"/>
              </a:ext>
            </a:extLst>
          </p:cNvPr>
          <p:cNvPicPr/>
          <p:nvPr/>
        </p:nvPicPr>
        <p:blipFill>
          <a:blip r:embed="rId4"/>
          <a:stretch>
            <a:fillRect/>
          </a:stretch>
        </p:blipFill>
        <p:spPr>
          <a:xfrm>
            <a:off x="4366826" y="1696067"/>
            <a:ext cx="5612130" cy="2107565"/>
          </a:xfrm>
          <a:prstGeom prst="rect">
            <a:avLst/>
          </a:prstGeom>
        </p:spPr>
      </p:pic>
      <p:pic>
        <p:nvPicPr>
          <p:cNvPr id="4" name="Picture 3" descr="A picture containing logo&#10;&#10;Description automatically generated">
            <a:extLst>
              <a:ext uri="{FF2B5EF4-FFF2-40B4-BE49-F238E27FC236}">
                <a16:creationId xmlns:a16="http://schemas.microsoft.com/office/drawing/2014/main" id="{C3CC8253-E456-4BE5-BC55-16C6A66D1CF1}"/>
              </a:ext>
            </a:extLst>
          </p:cNvPr>
          <p:cNvPicPr>
            <a:picLocks noChangeAspect="1"/>
          </p:cNvPicPr>
          <p:nvPr/>
        </p:nvPicPr>
        <p:blipFill>
          <a:blip r:embed="rId5"/>
          <a:stretch>
            <a:fillRect/>
          </a:stretch>
        </p:blipFill>
        <p:spPr>
          <a:xfrm>
            <a:off x="11151265" y="1326624"/>
            <a:ext cx="1040735" cy="554753"/>
          </a:xfrm>
          <a:prstGeom prst="rect">
            <a:avLst/>
          </a:prstGeom>
        </p:spPr>
      </p:pic>
      <p:cxnSp>
        <p:nvCxnSpPr>
          <p:cNvPr id="6" name="Straight Arrow Connector 5">
            <a:extLst>
              <a:ext uri="{FF2B5EF4-FFF2-40B4-BE49-F238E27FC236}">
                <a16:creationId xmlns:a16="http://schemas.microsoft.com/office/drawing/2014/main" id="{54857DC6-8A81-4672-8F67-4240378945D5}"/>
              </a:ext>
            </a:extLst>
          </p:cNvPr>
          <p:cNvCxnSpPr>
            <a:cxnSpLocks/>
            <a:stCxn id="22" idx="3"/>
          </p:cNvCxnSpPr>
          <p:nvPr/>
        </p:nvCxnSpPr>
        <p:spPr>
          <a:xfrm flipV="1">
            <a:off x="5451607" y="3850879"/>
            <a:ext cx="644393" cy="1741919"/>
          </a:xfrm>
          <a:prstGeom prst="straightConnector1">
            <a:avLst/>
          </a:prstGeom>
          <a:ln w="44450">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28693102-4F2E-4530-9484-6AA3D0C173FD}"/>
              </a:ext>
            </a:extLst>
          </p:cNvPr>
          <p:cNvCxnSpPr>
            <a:cxnSpLocks/>
            <a:stCxn id="22" idx="3"/>
            <a:endCxn id="2" idx="1"/>
          </p:cNvCxnSpPr>
          <p:nvPr/>
        </p:nvCxnSpPr>
        <p:spPr>
          <a:xfrm flipV="1">
            <a:off x="5451607" y="5432979"/>
            <a:ext cx="2872245" cy="159819"/>
          </a:xfrm>
          <a:prstGeom prst="straightConnector1">
            <a:avLst/>
          </a:prstGeom>
          <a:ln w="44450">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AF1CA956-16A6-48FA-95AD-C37B2F4DDE16}"/>
              </a:ext>
            </a:extLst>
          </p:cNvPr>
          <p:cNvSpPr/>
          <p:nvPr/>
        </p:nvSpPr>
        <p:spPr>
          <a:xfrm>
            <a:off x="1620893" y="4998128"/>
            <a:ext cx="3830714" cy="1189339"/>
          </a:xfrm>
          <a:prstGeom prst="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591437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ángulo 6"/>
          <p:cNvSpPr/>
          <p:nvPr/>
        </p:nvSpPr>
        <p:spPr>
          <a:xfrm>
            <a:off x="0" y="0"/>
            <a:ext cx="12192000" cy="114575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8" name="Rectángulo 7"/>
          <p:cNvSpPr/>
          <p:nvPr/>
        </p:nvSpPr>
        <p:spPr>
          <a:xfrm>
            <a:off x="0" y="1189821"/>
            <a:ext cx="12192000" cy="110169"/>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0" name="Imagen 9"/>
          <p:cNvPicPr>
            <a:picLocks noChangeAspect="1"/>
          </p:cNvPicPr>
          <p:nvPr/>
        </p:nvPicPr>
        <p:blipFill rotWithShape="1">
          <a:blip r:embed="rId3">
            <a:lum bright="70000" contrast="-70000"/>
            <a:extLst>
              <a:ext uri="{28A0092B-C50C-407E-A947-70E740481C1C}">
                <a14:useLocalDpi xmlns:a14="http://schemas.microsoft.com/office/drawing/2010/main" val="0"/>
              </a:ext>
            </a:extLst>
          </a:blip>
          <a:srcRect r="72218"/>
          <a:stretch/>
        </p:blipFill>
        <p:spPr>
          <a:xfrm>
            <a:off x="11120380" y="220978"/>
            <a:ext cx="768885" cy="827795"/>
          </a:xfrm>
          <a:prstGeom prst="rect">
            <a:avLst/>
          </a:prstGeom>
        </p:spPr>
      </p:pic>
      <p:sp>
        <p:nvSpPr>
          <p:cNvPr id="11" name="CuadroTexto 10"/>
          <p:cNvSpPr txBox="1"/>
          <p:nvPr/>
        </p:nvSpPr>
        <p:spPr>
          <a:xfrm>
            <a:off x="457201" y="173211"/>
            <a:ext cx="10510091" cy="830997"/>
          </a:xfrm>
          <a:prstGeom prst="rect">
            <a:avLst/>
          </a:prstGeom>
          <a:noFill/>
        </p:spPr>
        <p:txBody>
          <a:bodyPr wrap="square" rtlCol="0">
            <a:spAutoFit/>
          </a:bodyPr>
          <a:lstStyle/>
          <a:p>
            <a:r>
              <a:rPr lang="en-US" sz="4800" b="1" dirty="0">
                <a:solidFill>
                  <a:schemeClr val="bg1"/>
                </a:solidFill>
                <a:latin typeface="Arial Narrow" charset="0"/>
                <a:ea typeface="Arial Narrow" charset="0"/>
                <a:cs typeface="Arial Narrow" charset="0"/>
              </a:rPr>
              <a:t>Scope</a:t>
            </a:r>
          </a:p>
        </p:txBody>
      </p:sp>
      <p:sp>
        <p:nvSpPr>
          <p:cNvPr id="14" name="Elipse 13"/>
          <p:cNvSpPr/>
          <p:nvPr/>
        </p:nvSpPr>
        <p:spPr>
          <a:xfrm>
            <a:off x="11504823" y="6220382"/>
            <a:ext cx="462708" cy="464261"/>
          </a:xfrm>
          <a:prstGeom prst="ellipse">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5" name="CuadroTexto 14"/>
          <p:cNvSpPr txBox="1"/>
          <p:nvPr/>
        </p:nvSpPr>
        <p:spPr>
          <a:xfrm>
            <a:off x="11578901" y="6222978"/>
            <a:ext cx="314552" cy="461665"/>
          </a:xfrm>
          <a:prstGeom prst="rect">
            <a:avLst/>
          </a:prstGeom>
          <a:noFill/>
        </p:spPr>
        <p:txBody>
          <a:bodyPr wrap="square" rtlCol="0">
            <a:spAutoFit/>
          </a:bodyPr>
          <a:lstStyle/>
          <a:p>
            <a:pPr algn="ctr"/>
            <a:r>
              <a:rPr lang="es-ES_tradnl" sz="2400" dirty="0">
                <a:solidFill>
                  <a:schemeClr val="bg1"/>
                </a:solidFill>
                <a:latin typeface="Arial Narrow" charset="0"/>
                <a:ea typeface="Arial Narrow" charset="0"/>
                <a:cs typeface="Arial Narrow" charset="0"/>
              </a:rPr>
              <a:t>4</a:t>
            </a:r>
          </a:p>
        </p:txBody>
      </p:sp>
      <p:pic>
        <p:nvPicPr>
          <p:cNvPr id="4" name="Picture 3" descr="A picture containing logo&#10;&#10;Description automatically generated">
            <a:extLst>
              <a:ext uri="{FF2B5EF4-FFF2-40B4-BE49-F238E27FC236}">
                <a16:creationId xmlns:a16="http://schemas.microsoft.com/office/drawing/2014/main" id="{C3CC8253-E456-4BE5-BC55-16C6A66D1CF1}"/>
              </a:ext>
            </a:extLst>
          </p:cNvPr>
          <p:cNvPicPr>
            <a:picLocks noChangeAspect="1"/>
          </p:cNvPicPr>
          <p:nvPr/>
        </p:nvPicPr>
        <p:blipFill>
          <a:blip r:embed="rId4"/>
          <a:stretch>
            <a:fillRect/>
          </a:stretch>
        </p:blipFill>
        <p:spPr>
          <a:xfrm>
            <a:off x="11151265" y="1326624"/>
            <a:ext cx="1040735" cy="554753"/>
          </a:xfrm>
          <a:prstGeom prst="rect">
            <a:avLst/>
          </a:prstGeom>
        </p:spPr>
      </p:pic>
      <p:pic>
        <p:nvPicPr>
          <p:cNvPr id="16" name="Picture 15">
            <a:extLst>
              <a:ext uri="{FF2B5EF4-FFF2-40B4-BE49-F238E27FC236}">
                <a16:creationId xmlns:a16="http://schemas.microsoft.com/office/drawing/2014/main" id="{4C4BC9F9-17FD-4B96-80B4-605B8E07BBB2}"/>
              </a:ext>
            </a:extLst>
          </p:cNvPr>
          <p:cNvPicPr/>
          <p:nvPr/>
        </p:nvPicPr>
        <p:blipFill>
          <a:blip r:embed="rId5">
            <a:extLst>
              <a:ext uri="{28A0092B-C50C-407E-A947-70E740481C1C}">
                <a14:useLocalDpi xmlns:a14="http://schemas.microsoft.com/office/drawing/2010/main" val="0"/>
              </a:ext>
            </a:extLst>
          </a:blip>
          <a:srcRect/>
          <a:stretch>
            <a:fillRect/>
          </a:stretch>
        </p:blipFill>
        <p:spPr bwMode="auto">
          <a:xfrm>
            <a:off x="6972774" y="2692400"/>
            <a:ext cx="4916491" cy="2650813"/>
          </a:xfrm>
          <a:prstGeom prst="rect">
            <a:avLst/>
          </a:prstGeom>
          <a:noFill/>
          <a:ln>
            <a:noFill/>
          </a:ln>
        </p:spPr>
      </p:pic>
      <p:graphicFrame>
        <p:nvGraphicFramePr>
          <p:cNvPr id="18" name="CuadroTexto 12">
            <a:extLst>
              <a:ext uri="{FF2B5EF4-FFF2-40B4-BE49-F238E27FC236}">
                <a16:creationId xmlns:a16="http://schemas.microsoft.com/office/drawing/2014/main" id="{2CC00BA5-F5D3-4D4A-BFCD-1EFC8214F6D3}"/>
              </a:ext>
            </a:extLst>
          </p:cNvPr>
          <p:cNvGraphicFramePr/>
          <p:nvPr>
            <p:extLst>
              <p:ext uri="{D42A27DB-BD31-4B8C-83A1-F6EECF244321}">
                <p14:modId xmlns:p14="http://schemas.microsoft.com/office/powerpoint/2010/main" val="3010530661"/>
              </p:ext>
            </p:extLst>
          </p:nvPr>
        </p:nvGraphicFramePr>
        <p:xfrm>
          <a:off x="1336350" y="1585834"/>
          <a:ext cx="5124994" cy="4832092"/>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
        <p:nvSpPr>
          <p:cNvPr id="22" name="Arrow: Circular 21">
            <a:extLst>
              <a:ext uri="{FF2B5EF4-FFF2-40B4-BE49-F238E27FC236}">
                <a16:creationId xmlns:a16="http://schemas.microsoft.com/office/drawing/2014/main" id="{E6EA2D11-070D-47BA-8687-F2D0504C721D}"/>
              </a:ext>
            </a:extLst>
          </p:cNvPr>
          <p:cNvSpPr/>
          <p:nvPr/>
        </p:nvSpPr>
        <p:spPr>
          <a:xfrm rot="5400000" flipV="1">
            <a:off x="2109" y="2865179"/>
            <a:ext cx="3025360" cy="2499360"/>
          </a:xfrm>
          <a:prstGeom prst="circularArrow">
            <a:avLst>
              <a:gd name="adj1" fmla="val 3919"/>
              <a:gd name="adj2" fmla="val 1142319"/>
              <a:gd name="adj3" fmla="val 20597574"/>
              <a:gd name="adj4" fmla="val 9379327"/>
              <a:gd name="adj5" fmla="val 6259"/>
            </a:avLst>
          </a:prstGeom>
          <a:ln w="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3" name="Oval 22">
            <a:extLst>
              <a:ext uri="{FF2B5EF4-FFF2-40B4-BE49-F238E27FC236}">
                <a16:creationId xmlns:a16="http://schemas.microsoft.com/office/drawing/2014/main" id="{7734A046-51F0-4449-9716-B91BADA5E9E8}"/>
              </a:ext>
            </a:extLst>
          </p:cNvPr>
          <p:cNvSpPr/>
          <p:nvPr/>
        </p:nvSpPr>
        <p:spPr>
          <a:xfrm>
            <a:off x="1960880" y="2860040"/>
            <a:ext cx="124460" cy="1092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853956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ángulo 6"/>
          <p:cNvSpPr/>
          <p:nvPr/>
        </p:nvSpPr>
        <p:spPr>
          <a:xfrm>
            <a:off x="0" y="0"/>
            <a:ext cx="12192000" cy="114575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8" name="Rectángulo 7"/>
          <p:cNvSpPr/>
          <p:nvPr/>
        </p:nvSpPr>
        <p:spPr>
          <a:xfrm>
            <a:off x="0" y="1189821"/>
            <a:ext cx="12192000" cy="110169"/>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0" name="Imagen 9"/>
          <p:cNvPicPr>
            <a:picLocks noChangeAspect="1"/>
          </p:cNvPicPr>
          <p:nvPr/>
        </p:nvPicPr>
        <p:blipFill rotWithShape="1">
          <a:blip r:embed="rId3">
            <a:lum bright="70000" contrast="-70000"/>
            <a:extLst>
              <a:ext uri="{28A0092B-C50C-407E-A947-70E740481C1C}">
                <a14:useLocalDpi xmlns:a14="http://schemas.microsoft.com/office/drawing/2010/main" val="0"/>
              </a:ext>
            </a:extLst>
          </a:blip>
          <a:srcRect r="72218"/>
          <a:stretch/>
        </p:blipFill>
        <p:spPr>
          <a:xfrm>
            <a:off x="11120380" y="220978"/>
            <a:ext cx="768885" cy="827795"/>
          </a:xfrm>
          <a:prstGeom prst="rect">
            <a:avLst/>
          </a:prstGeom>
        </p:spPr>
      </p:pic>
      <p:sp>
        <p:nvSpPr>
          <p:cNvPr id="11" name="CuadroTexto 10"/>
          <p:cNvSpPr txBox="1"/>
          <p:nvPr/>
        </p:nvSpPr>
        <p:spPr>
          <a:xfrm>
            <a:off x="457201" y="173211"/>
            <a:ext cx="10510091" cy="830997"/>
          </a:xfrm>
          <a:prstGeom prst="rect">
            <a:avLst/>
          </a:prstGeom>
          <a:noFill/>
        </p:spPr>
        <p:txBody>
          <a:bodyPr wrap="square" rtlCol="0">
            <a:spAutoFit/>
          </a:bodyPr>
          <a:lstStyle/>
          <a:p>
            <a:r>
              <a:rPr lang="en-US" sz="4800" b="1" dirty="0">
                <a:solidFill>
                  <a:schemeClr val="bg1"/>
                </a:solidFill>
                <a:latin typeface="Arial Narrow" charset="0"/>
                <a:ea typeface="Arial Narrow" charset="0"/>
                <a:cs typeface="Arial Narrow" charset="0"/>
              </a:rPr>
              <a:t>Methodology</a:t>
            </a:r>
          </a:p>
        </p:txBody>
      </p:sp>
      <p:sp>
        <p:nvSpPr>
          <p:cNvPr id="14" name="Elipse 13"/>
          <p:cNvSpPr/>
          <p:nvPr/>
        </p:nvSpPr>
        <p:spPr>
          <a:xfrm>
            <a:off x="11504823" y="6220382"/>
            <a:ext cx="462708" cy="464261"/>
          </a:xfrm>
          <a:prstGeom prst="ellipse">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5" name="CuadroTexto 14"/>
          <p:cNvSpPr txBox="1"/>
          <p:nvPr/>
        </p:nvSpPr>
        <p:spPr>
          <a:xfrm>
            <a:off x="11578901" y="6222978"/>
            <a:ext cx="314552" cy="461665"/>
          </a:xfrm>
          <a:prstGeom prst="rect">
            <a:avLst/>
          </a:prstGeom>
          <a:noFill/>
        </p:spPr>
        <p:txBody>
          <a:bodyPr wrap="square" rtlCol="0">
            <a:spAutoFit/>
          </a:bodyPr>
          <a:lstStyle/>
          <a:p>
            <a:pPr algn="ctr"/>
            <a:r>
              <a:rPr lang="es-ES_tradnl" sz="2400" dirty="0">
                <a:solidFill>
                  <a:schemeClr val="bg1"/>
                </a:solidFill>
                <a:latin typeface="Arial Narrow" charset="0"/>
                <a:ea typeface="Arial Narrow" charset="0"/>
                <a:cs typeface="Arial Narrow" charset="0"/>
              </a:rPr>
              <a:t>5</a:t>
            </a:r>
          </a:p>
        </p:txBody>
      </p:sp>
      <p:pic>
        <p:nvPicPr>
          <p:cNvPr id="4" name="Picture 3" descr="A picture containing logo&#10;&#10;Description automatically generated">
            <a:extLst>
              <a:ext uri="{FF2B5EF4-FFF2-40B4-BE49-F238E27FC236}">
                <a16:creationId xmlns:a16="http://schemas.microsoft.com/office/drawing/2014/main" id="{C3CC8253-E456-4BE5-BC55-16C6A66D1CF1}"/>
              </a:ext>
            </a:extLst>
          </p:cNvPr>
          <p:cNvPicPr>
            <a:picLocks noChangeAspect="1"/>
          </p:cNvPicPr>
          <p:nvPr/>
        </p:nvPicPr>
        <p:blipFill>
          <a:blip r:embed="rId4"/>
          <a:stretch>
            <a:fillRect/>
          </a:stretch>
        </p:blipFill>
        <p:spPr>
          <a:xfrm>
            <a:off x="11151265" y="1326624"/>
            <a:ext cx="1040735" cy="554753"/>
          </a:xfrm>
          <a:prstGeom prst="rect">
            <a:avLst/>
          </a:prstGeom>
        </p:spPr>
      </p:pic>
      <p:sp>
        <p:nvSpPr>
          <p:cNvPr id="2" name="Rectangle: Rounded Corners 1">
            <a:extLst>
              <a:ext uri="{FF2B5EF4-FFF2-40B4-BE49-F238E27FC236}">
                <a16:creationId xmlns:a16="http://schemas.microsoft.com/office/drawing/2014/main" id="{551DF787-456A-4429-8EE4-2D3F7F028829}"/>
              </a:ext>
            </a:extLst>
          </p:cNvPr>
          <p:cNvSpPr/>
          <p:nvPr/>
        </p:nvSpPr>
        <p:spPr>
          <a:xfrm>
            <a:off x="812801" y="1880097"/>
            <a:ext cx="2123440" cy="995680"/>
          </a:xfrm>
          <a:prstGeom prst="round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Analysis of the performance of the previous  device</a:t>
            </a:r>
          </a:p>
        </p:txBody>
      </p:sp>
      <p:sp>
        <p:nvSpPr>
          <p:cNvPr id="12" name="Rectangle: Rounded Corners 11">
            <a:extLst>
              <a:ext uri="{FF2B5EF4-FFF2-40B4-BE49-F238E27FC236}">
                <a16:creationId xmlns:a16="http://schemas.microsoft.com/office/drawing/2014/main" id="{6169E35F-E591-4ADD-A87E-FE9890706D35}"/>
              </a:ext>
            </a:extLst>
          </p:cNvPr>
          <p:cNvSpPr/>
          <p:nvPr/>
        </p:nvSpPr>
        <p:spPr>
          <a:xfrm>
            <a:off x="3832647" y="1604000"/>
            <a:ext cx="1879599" cy="995680"/>
          </a:xfrm>
          <a:prstGeom prst="round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Analysis of the software of the previous device</a:t>
            </a:r>
          </a:p>
        </p:txBody>
      </p:sp>
      <p:cxnSp>
        <p:nvCxnSpPr>
          <p:cNvPr id="6" name="Straight Arrow Connector 5">
            <a:extLst>
              <a:ext uri="{FF2B5EF4-FFF2-40B4-BE49-F238E27FC236}">
                <a16:creationId xmlns:a16="http://schemas.microsoft.com/office/drawing/2014/main" id="{081A7A59-4CE2-4F26-8BD0-B1C816DBDE9F}"/>
              </a:ext>
            </a:extLst>
          </p:cNvPr>
          <p:cNvCxnSpPr>
            <a:cxnSpLocks/>
            <a:stCxn id="2" idx="3"/>
            <a:endCxn id="12" idx="1"/>
          </p:cNvCxnSpPr>
          <p:nvPr/>
        </p:nvCxnSpPr>
        <p:spPr>
          <a:xfrm flipV="1">
            <a:off x="2936241" y="2101840"/>
            <a:ext cx="896406" cy="276097"/>
          </a:xfrm>
          <a:prstGeom prst="straightConnector1">
            <a:avLst/>
          </a:prstGeom>
          <a:ln w="635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16" name="Rectangle: Rounded Corners 15">
            <a:extLst>
              <a:ext uri="{FF2B5EF4-FFF2-40B4-BE49-F238E27FC236}">
                <a16:creationId xmlns:a16="http://schemas.microsoft.com/office/drawing/2014/main" id="{CB497BBF-AE58-477A-972C-FA08A6C658D4}"/>
              </a:ext>
            </a:extLst>
          </p:cNvPr>
          <p:cNvSpPr/>
          <p:nvPr/>
        </p:nvSpPr>
        <p:spPr>
          <a:xfrm>
            <a:off x="6608652" y="1604000"/>
            <a:ext cx="2474388" cy="995680"/>
          </a:xfrm>
          <a:prstGeom prst="round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Analysis of modifications to create an electronic hub</a:t>
            </a:r>
          </a:p>
        </p:txBody>
      </p:sp>
      <p:cxnSp>
        <p:nvCxnSpPr>
          <p:cNvPr id="17" name="Straight Arrow Connector 16">
            <a:extLst>
              <a:ext uri="{FF2B5EF4-FFF2-40B4-BE49-F238E27FC236}">
                <a16:creationId xmlns:a16="http://schemas.microsoft.com/office/drawing/2014/main" id="{0BFF261B-6809-4A8D-8F45-7A29C5B57F1F}"/>
              </a:ext>
            </a:extLst>
          </p:cNvPr>
          <p:cNvCxnSpPr>
            <a:cxnSpLocks/>
            <a:stCxn id="12" idx="3"/>
            <a:endCxn id="16" idx="1"/>
          </p:cNvCxnSpPr>
          <p:nvPr/>
        </p:nvCxnSpPr>
        <p:spPr>
          <a:xfrm>
            <a:off x="5712246" y="2101840"/>
            <a:ext cx="896406" cy="0"/>
          </a:xfrm>
          <a:prstGeom prst="straightConnector1">
            <a:avLst/>
          </a:prstGeom>
          <a:ln w="635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20" name="Rectangle: Rounded Corners 19">
            <a:extLst>
              <a:ext uri="{FF2B5EF4-FFF2-40B4-BE49-F238E27FC236}">
                <a16:creationId xmlns:a16="http://schemas.microsoft.com/office/drawing/2014/main" id="{0FDC801A-2DC9-4FA1-8BB4-8D4524F430B8}"/>
              </a:ext>
            </a:extLst>
          </p:cNvPr>
          <p:cNvSpPr/>
          <p:nvPr/>
        </p:nvSpPr>
        <p:spPr>
          <a:xfrm>
            <a:off x="9761694" y="2101840"/>
            <a:ext cx="1933843" cy="995680"/>
          </a:xfrm>
          <a:prstGeom prst="round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Software implementations</a:t>
            </a:r>
          </a:p>
        </p:txBody>
      </p:sp>
      <p:sp>
        <p:nvSpPr>
          <p:cNvPr id="21" name="Rectangle: Rounded Corners 20">
            <a:extLst>
              <a:ext uri="{FF2B5EF4-FFF2-40B4-BE49-F238E27FC236}">
                <a16:creationId xmlns:a16="http://schemas.microsoft.com/office/drawing/2014/main" id="{46E6EC95-6DAA-4230-94EC-4F7A6044A5FD}"/>
              </a:ext>
            </a:extLst>
          </p:cNvPr>
          <p:cNvSpPr/>
          <p:nvPr/>
        </p:nvSpPr>
        <p:spPr>
          <a:xfrm>
            <a:off x="7972788" y="3484384"/>
            <a:ext cx="1584216" cy="1346200"/>
          </a:xfrm>
          <a:prstGeom prst="round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Creation of AMG8833 calibration methodology</a:t>
            </a:r>
          </a:p>
        </p:txBody>
      </p:sp>
      <p:sp>
        <p:nvSpPr>
          <p:cNvPr id="23" name="Rectangle: Rounded Corners 22">
            <a:extLst>
              <a:ext uri="{FF2B5EF4-FFF2-40B4-BE49-F238E27FC236}">
                <a16:creationId xmlns:a16="http://schemas.microsoft.com/office/drawing/2014/main" id="{E79D3894-1A07-4415-801D-6FD901016874}"/>
              </a:ext>
            </a:extLst>
          </p:cNvPr>
          <p:cNvSpPr/>
          <p:nvPr/>
        </p:nvSpPr>
        <p:spPr>
          <a:xfrm>
            <a:off x="5220649" y="3484384"/>
            <a:ext cx="1879599" cy="995680"/>
          </a:xfrm>
          <a:prstGeom prst="round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Calibration of the AMG8833 thermal sensor</a:t>
            </a:r>
          </a:p>
        </p:txBody>
      </p:sp>
      <p:sp>
        <p:nvSpPr>
          <p:cNvPr id="24" name="Rectangle: Rounded Corners 23">
            <a:extLst>
              <a:ext uri="{FF2B5EF4-FFF2-40B4-BE49-F238E27FC236}">
                <a16:creationId xmlns:a16="http://schemas.microsoft.com/office/drawing/2014/main" id="{5C59D250-9DCC-4063-A0F8-AA2E2D627751}"/>
              </a:ext>
            </a:extLst>
          </p:cNvPr>
          <p:cNvSpPr/>
          <p:nvPr/>
        </p:nvSpPr>
        <p:spPr>
          <a:xfrm>
            <a:off x="2574760" y="3524528"/>
            <a:ext cx="1773349" cy="995680"/>
          </a:xfrm>
          <a:prstGeom prst="round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Validation of the AMG8833’s calibration</a:t>
            </a:r>
          </a:p>
        </p:txBody>
      </p:sp>
      <p:sp>
        <p:nvSpPr>
          <p:cNvPr id="25" name="Rectangle: Rounded Corners 24">
            <a:extLst>
              <a:ext uri="{FF2B5EF4-FFF2-40B4-BE49-F238E27FC236}">
                <a16:creationId xmlns:a16="http://schemas.microsoft.com/office/drawing/2014/main" id="{AA24F052-B6DD-47C3-87BF-8336F62A0207}"/>
              </a:ext>
            </a:extLst>
          </p:cNvPr>
          <p:cNvSpPr/>
          <p:nvPr/>
        </p:nvSpPr>
        <p:spPr>
          <a:xfrm>
            <a:off x="5154609" y="5542035"/>
            <a:ext cx="2011680" cy="833609"/>
          </a:xfrm>
          <a:prstGeom prst="round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Characterization of the device</a:t>
            </a:r>
          </a:p>
        </p:txBody>
      </p:sp>
      <p:cxnSp>
        <p:nvCxnSpPr>
          <p:cNvPr id="27" name="Straight Arrow Connector 26">
            <a:extLst>
              <a:ext uri="{FF2B5EF4-FFF2-40B4-BE49-F238E27FC236}">
                <a16:creationId xmlns:a16="http://schemas.microsoft.com/office/drawing/2014/main" id="{AA97E644-A018-4937-AE15-BA885FD23B8B}"/>
              </a:ext>
            </a:extLst>
          </p:cNvPr>
          <p:cNvCxnSpPr>
            <a:cxnSpLocks/>
            <a:stCxn id="16" idx="3"/>
          </p:cNvCxnSpPr>
          <p:nvPr/>
        </p:nvCxnSpPr>
        <p:spPr>
          <a:xfrm>
            <a:off x="9083040" y="2101840"/>
            <a:ext cx="678654" cy="174000"/>
          </a:xfrm>
          <a:prstGeom prst="straightConnector1">
            <a:avLst/>
          </a:prstGeom>
          <a:ln w="635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9EAD9569-70F6-43E1-A3D8-12F0EC4B7536}"/>
              </a:ext>
            </a:extLst>
          </p:cNvPr>
          <p:cNvCxnSpPr>
            <a:cxnSpLocks/>
            <a:stCxn id="20" idx="2"/>
          </p:cNvCxnSpPr>
          <p:nvPr/>
        </p:nvCxnSpPr>
        <p:spPr>
          <a:xfrm flipH="1">
            <a:off x="9557004" y="3097520"/>
            <a:ext cx="1171612" cy="539760"/>
          </a:xfrm>
          <a:prstGeom prst="straightConnector1">
            <a:avLst/>
          </a:prstGeom>
          <a:ln w="635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0C4A0259-468D-4FA6-BC88-4D83583342F1}"/>
              </a:ext>
            </a:extLst>
          </p:cNvPr>
          <p:cNvCxnSpPr>
            <a:cxnSpLocks/>
            <a:endCxn id="23" idx="3"/>
          </p:cNvCxnSpPr>
          <p:nvPr/>
        </p:nvCxnSpPr>
        <p:spPr>
          <a:xfrm flipH="1">
            <a:off x="7100248" y="3982224"/>
            <a:ext cx="872540" cy="0"/>
          </a:xfrm>
          <a:prstGeom prst="straightConnector1">
            <a:avLst/>
          </a:prstGeom>
          <a:ln w="635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683BA5D2-A9EF-40B2-997B-3310E900C52A}"/>
              </a:ext>
            </a:extLst>
          </p:cNvPr>
          <p:cNvCxnSpPr>
            <a:cxnSpLocks/>
            <a:stCxn id="23" idx="1"/>
            <a:endCxn id="24" idx="3"/>
          </p:cNvCxnSpPr>
          <p:nvPr/>
        </p:nvCxnSpPr>
        <p:spPr>
          <a:xfrm flipH="1">
            <a:off x="4348109" y="3982224"/>
            <a:ext cx="872540" cy="40144"/>
          </a:xfrm>
          <a:prstGeom prst="straightConnector1">
            <a:avLst/>
          </a:prstGeom>
          <a:ln w="635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51C43431-7406-4E1C-A4C0-E5C38B3ADCEE}"/>
              </a:ext>
            </a:extLst>
          </p:cNvPr>
          <p:cNvCxnSpPr>
            <a:cxnSpLocks/>
            <a:stCxn id="24" idx="2"/>
          </p:cNvCxnSpPr>
          <p:nvPr/>
        </p:nvCxnSpPr>
        <p:spPr>
          <a:xfrm>
            <a:off x="3461435" y="4520208"/>
            <a:ext cx="1693174" cy="1147971"/>
          </a:xfrm>
          <a:prstGeom prst="straightConnector1">
            <a:avLst/>
          </a:prstGeom>
          <a:ln w="635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2379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ángulo 6"/>
          <p:cNvSpPr/>
          <p:nvPr/>
        </p:nvSpPr>
        <p:spPr>
          <a:xfrm>
            <a:off x="0" y="0"/>
            <a:ext cx="12192000" cy="114575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8" name="Rectángulo 7"/>
          <p:cNvSpPr/>
          <p:nvPr/>
        </p:nvSpPr>
        <p:spPr>
          <a:xfrm>
            <a:off x="0" y="1189821"/>
            <a:ext cx="12192000" cy="110169"/>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0" name="Imagen 9" descr="A close up of a sign&#10;&#10;Description automatically generated"/>
          <p:cNvPicPr>
            <a:picLocks noChangeAspect="1"/>
          </p:cNvPicPr>
          <p:nvPr/>
        </p:nvPicPr>
        <p:blipFill rotWithShape="1">
          <a:blip r:embed="rId3">
            <a:lum bright="70000" contrast="-70000"/>
            <a:extLst>
              <a:ext uri="{28A0092B-C50C-407E-A947-70E740481C1C}">
                <a14:useLocalDpi xmlns:a14="http://schemas.microsoft.com/office/drawing/2010/main" val="0"/>
              </a:ext>
            </a:extLst>
          </a:blip>
          <a:srcRect r="72218"/>
          <a:stretch/>
        </p:blipFill>
        <p:spPr>
          <a:xfrm>
            <a:off x="11120380" y="220978"/>
            <a:ext cx="768885" cy="827795"/>
          </a:xfrm>
          <a:prstGeom prst="rect">
            <a:avLst/>
          </a:prstGeom>
        </p:spPr>
      </p:pic>
      <p:sp>
        <p:nvSpPr>
          <p:cNvPr id="11" name="CuadroTexto 10"/>
          <p:cNvSpPr txBox="1"/>
          <p:nvPr/>
        </p:nvSpPr>
        <p:spPr>
          <a:xfrm>
            <a:off x="457201" y="173211"/>
            <a:ext cx="10510091" cy="830997"/>
          </a:xfrm>
          <a:prstGeom prst="rect">
            <a:avLst/>
          </a:prstGeom>
          <a:noFill/>
        </p:spPr>
        <p:txBody>
          <a:bodyPr wrap="square" rtlCol="0">
            <a:spAutoFit/>
          </a:bodyPr>
          <a:lstStyle/>
          <a:p>
            <a:r>
              <a:rPr lang="en-US" sz="4800" b="1" dirty="0">
                <a:solidFill>
                  <a:schemeClr val="bg1"/>
                </a:solidFill>
                <a:latin typeface="Arial Narrow" charset="0"/>
                <a:ea typeface="Arial Narrow" charset="0"/>
                <a:cs typeface="Arial Narrow" charset="0"/>
              </a:rPr>
              <a:t>System Analysis and Familiarization</a:t>
            </a:r>
          </a:p>
        </p:txBody>
      </p:sp>
      <p:sp>
        <p:nvSpPr>
          <p:cNvPr id="14" name="Elipse 13"/>
          <p:cNvSpPr/>
          <p:nvPr/>
        </p:nvSpPr>
        <p:spPr>
          <a:xfrm>
            <a:off x="11504823" y="6220382"/>
            <a:ext cx="462708" cy="464261"/>
          </a:xfrm>
          <a:prstGeom prst="ellipse">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5" name="CuadroTexto 14"/>
          <p:cNvSpPr txBox="1"/>
          <p:nvPr/>
        </p:nvSpPr>
        <p:spPr>
          <a:xfrm>
            <a:off x="11578901" y="6222978"/>
            <a:ext cx="314552" cy="461665"/>
          </a:xfrm>
          <a:prstGeom prst="rect">
            <a:avLst/>
          </a:prstGeom>
          <a:noFill/>
        </p:spPr>
        <p:txBody>
          <a:bodyPr wrap="square" rtlCol="0">
            <a:spAutoFit/>
          </a:bodyPr>
          <a:lstStyle/>
          <a:p>
            <a:pPr algn="ctr"/>
            <a:r>
              <a:rPr lang="es-ES_tradnl" sz="2400" dirty="0">
                <a:solidFill>
                  <a:schemeClr val="bg1"/>
                </a:solidFill>
                <a:latin typeface="Arial Narrow" charset="0"/>
                <a:ea typeface="Arial Narrow" charset="0"/>
                <a:cs typeface="Arial Narrow" charset="0"/>
              </a:rPr>
              <a:t>6</a:t>
            </a:r>
          </a:p>
        </p:txBody>
      </p:sp>
      <p:pic>
        <p:nvPicPr>
          <p:cNvPr id="4" name="Picture 3" descr="A picture containing logo&#10;&#10;Description automatically generated">
            <a:extLst>
              <a:ext uri="{FF2B5EF4-FFF2-40B4-BE49-F238E27FC236}">
                <a16:creationId xmlns:a16="http://schemas.microsoft.com/office/drawing/2014/main" id="{C3CC8253-E456-4BE5-BC55-16C6A66D1CF1}"/>
              </a:ext>
            </a:extLst>
          </p:cNvPr>
          <p:cNvPicPr>
            <a:picLocks noChangeAspect="1"/>
          </p:cNvPicPr>
          <p:nvPr/>
        </p:nvPicPr>
        <p:blipFill>
          <a:blip r:embed="rId4"/>
          <a:stretch>
            <a:fillRect/>
          </a:stretch>
        </p:blipFill>
        <p:spPr>
          <a:xfrm>
            <a:off x="11151265" y="1326624"/>
            <a:ext cx="1040735" cy="554753"/>
          </a:xfrm>
          <a:prstGeom prst="rect">
            <a:avLst/>
          </a:prstGeom>
        </p:spPr>
      </p:pic>
      <p:pic>
        <p:nvPicPr>
          <p:cNvPr id="13" name="Picture 12" descr="Graphical user interface, application, Teams&#10;&#10;Description automatically generated">
            <a:extLst>
              <a:ext uri="{FF2B5EF4-FFF2-40B4-BE49-F238E27FC236}">
                <a16:creationId xmlns:a16="http://schemas.microsoft.com/office/drawing/2014/main" id="{9BBB332F-0F5F-40A7-8339-9345D1C4D7B1}"/>
              </a:ext>
            </a:extLst>
          </p:cNvPr>
          <p:cNvPicPr/>
          <p:nvPr/>
        </p:nvPicPr>
        <p:blipFill>
          <a:blip r:embed="rId5">
            <a:extLst>
              <a:ext uri="{28A0092B-C50C-407E-A947-70E740481C1C}">
                <a14:useLocalDpi xmlns:a14="http://schemas.microsoft.com/office/drawing/2010/main" val="0"/>
              </a:ext>
            </a:extLst>
          </a:blip>
          <a:srcRect/>
          <a:stretch>
            <a:fillRect/>
          </a:stretch>
        </p:blipFill>
        <p:spPr bwMode="auto">
          <a:xfrm>
            <a:off x="8732697" y="3689610"/>
            <a:ext cx="2806065" cy="2374900"/>
          </a:xfrm>
          <a:prstGeom prst="rect">
            <a:avLst/>
          </a:prstGeom>
          <a:noFill/>
          <a:ln>
            <a:noFill/>
          </a:ln>
        </p:spPr>
      </p:pic>
      <p:pic>
        <p:nvPicPr>
          <p:cNvPr id="16" name="Picture 15" descr="Graphical user interface&#10;&#10;Description automatically generated">
            <a:extLst>
              <a:ext uri="{FF2B5EF4-FFF2-40B4-BE49-F238E27FC236}">
                <a16:creationId xmlns:a16="http://schemas.microsoft.com/office/drawing/2014/main" id="{C50C0F8A-C64B-4D8B-BDE5-A97E9CAB53DD}"/>
              </a:ext>
            </a:extLst>
          </p:cNvPr>
          <p:cNvPicPr/>
          <p:nvPr/>
        </p:nvPicPr>
        <p:blipFill rotWithShape="1">
          <a:blip r:embed="rId6"/>
          <a:srcRect r="50960"/>
          <a:stretch/>
        </p:blipFill>
        <p:spPr>
          <a:xfrm>
            <a:off x="8011933" y="1451475"/>
            <a:ext cx="2752159" cy="2107565"/>
          </a:xfrm>
          <a:prstGeom prst="rect">
            <a:avLst/>
          </a:prstGeom>
        </p:spPr>
      </p:pic>
      <p:sp>
        <p:nvSpPr>
          <p:cNvPr id="5" name="Freeform: Shape 4">
            <a:extLst>
              <a:ext uri="{FF2B5EF4-FFF2-40B4-BE49-F238E27FC236}">
                <a16:creationId xmlns:a16="http://schemas.microsoft.com/office/drawing/2014/main" id="{D2A3289F-E486-4E2F-BB99-81BEDF7279F5}"/>
              </a:ext>
            </a:extLst>
          </p:cNvPr>
          <p:cNvSpPr/>
          <p:nvPr/>
        </p:nvSpPr>
        <p:spPr>
          <a:xfrm>
            <a:off x="648911" y="3032514"/>
            <a:ext cx="1897025" cy="657096"/>
          </a:xfrm>
          <a:custGeom>
            <a:avLst/>
            <a:gdLst>
              <a:gd name="connsiteX0" fmla="*/ 0 w 898593"/>
              <a:gd name="connsiteY0" fmla="*/ 0 h 657096"/>
              <a:gd name="connsiteX1" fmla="*/ 898593 w 898593"/>
              <a:gd name="connsiteY1" fmla="*/ 0 h 657096"/>
              <a:gd name="connsiteX2" fmla="*/ 898593 w 898593"/>
              <a:gd name="connsiteY2" fmla="*/ 657096 h 657096"/>
              <a:gd name="connsiteX3" fmla="*/ 0 w 898593"/>
              <a:gd name="connsiteY3" fmla="*/ 657096 h 657096"/>
              <a:gd name="connsiteX4" fmla="*/ 0 w 898593"/>
              <a:gd name="connsiteY4" fmla="*/ 0 h 657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8593" h="657096">
                <a:moveTo>
                  <a:pt x="0" y="0"/>
                </a:moveTo>
                <a:lnTo>
                  <a:pt x="898593" y="0"/>
                </a:lnTo>
                <a:lnTo>
                  <a:pt x="898593" y="657096"/>
                </a:lnTo>
                <a:lnTo>
                  <a:pt x="0" y="657096"/>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defRPr b="1"/>
            </a:pPr>
            <a:r>
              <a:rPr lang="en-US" sz="2800" kern="1200" dirty="0"/>
              <a:t>Embedded System</a:t>
            </a:r>
          </a:p>
        </p:txBody>
      </p:sp>
      <p:sp>
        <p:nvSpPr>
          <p:cNvPr id="6" name="Rectangle 5">
            <a:extLst>
              <a:ext uri="{FF2B5EF4-FFF2-40B4-BE49-F238E27FC236}">
                <a16:creationId xmlns:a16="http://schemas.microsoft.com/office/drawing/2014/main" id="{28FD6D0C-2198-46A5-9B04-F9D0792E8CB7}"/>
              </a:ext>
            </a:extLst>
          </p:cNvPr>
          <p:cNvSpPr/>
          <p:nvPr/>
        </p:nvSpPr>
        <p:spPr>
          <a:xfrm>
            <a:off x="1303283" y="4224942"/>
            <a:ext cx="898593" cy="1342415"/>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23" name="Rectangle 22">
            <a:extLst>
              <a:ext uri="{FF2B5EF4-FFF2-40B4-BE49-F238E27FC236}">
                <a16:creationId xmlns:a16="http://schemas.microsoft.com/office/drawing/2014/main" id="{6D806A39-DD2F-4576-A681-F3074D159EDA}"/>
              </a:ext>
            </a:extLst>
          </p:cNvPr>
          <p:cNvSpPr/>
          <p:nvPr/>
        </p:nvSpPr>
        <p:spPr>
          <a:xfrm>
            <a:off x="2560712" y="4209893"/>
            <a:ext cx="898593" cy="1342415"/>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24" name="Rectangle 23" descr="Single gear">
            <a:extLst>
              <a:ext uri="{FF2B5EF4-FFF2-40B4-BE49-F238E27FC236}">
                <a16:creationId xmlns:a16="http://schemas.microsoft.com/office/drawing/2014/main" id="{DDF1660F-6709-4FBB-BAF0-83746DA5C1B1}"/>
              </a:ext>
            </a:extLst>
          </p:cNvPr>
          <p:cNvSpPr/>
          <p:nvPr/>
        </p:nvSpPr>
        <p:spPr>
          <a:xfrm>
            <a:off x="5509015" y="1549151"/>
            <a:ext cx="1473315" cy="1342415"/>
          </a:xfrm>
          <a:prstGeom prst="rect">
            <a:avLst/>
          </a:prstGeom>
          <a: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26" name="Rectangle 25">
            <a:extLst>
              <a:ext uri="{FF2B5EF4-FFF2-40B4-BE49-F238E27FC236}">
                <a16:creationId xmlns:a16="http://schemas.microsoft.com/office/drawing/2014/main" id="{C18ACDA6-2C5F-4DB3-B4CB-5615A1D04271}"/>
              </a:ext>
            </a:extLst>
          </p:cNvPr>
          <p:cNvSpPr/>
          <p:nvPr/>
        </p:nvSpPr>
        <p:spPr>
          <a:xfrm>
            <a:off x="3640218" y="4261170"/>
            <a:ext cx="898593" cy="1342415"/>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28" name="Freeform: Shape 27">
            <a:extLst>
              <a:ext uri="{FF2B5EF4-FFF2-40B4-BE49-F238E27FC236}">
                <a16:creationId xmlns:a16="http://schemas.microsoft.com/office/drawing/2014/main" id="{FEC31F80-99A0-4AEF-80B9-2CFD74755ADA}"/>
              </a:ext>
            </a:extLst>
          </p:cNvPr>
          <p:cNvSpPr/>
          <p:nvPr/>
        </p:nvSpPr>
        <p:spPr>
          <a:xfrm>
            <a:off x="3179060" y="3068742"/>
            <a:ext cx="1611493" cy="657096"/>
          </a:xfrm>
          <a:custGeom>
            <a:avLst/>
            <a:gdLst>
              <a:gd name="connsiteX0" fmla="*/ 0 w 898593"/>
              <a:gd name="connsiteY0" fmla="*/ 0 h 657096"/>
              <a:gd name="connsiteX1" fmla="*/ 898593 w 898593"/>
              <a:gd name="connsiteY1" fmla="*/ 0 h 657096"/>
              <a:gd name="connsiteX2" fmla="*/ 898593 w 898593"/>
              <a:gd name="connsiteY2" fmla="*/ 657096 h 657096"/>
              <a:gd name="connsiteX3" fmla="*/ 0 w 898593"/>
              <a:gd name="connsiteY3" fmla="*/ 657096 h 657096"/>
              <a:gd name="connsiteX4" fmla="*/ 0 w 898593"/>
              <a:gd name="connsiteY4" fmla="*/ 0 h 657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8593" h="657096">
                <a:moveTo>
                  <a:pt x="0" y="0"/>
                </a:moveTo>
                <a:lnTo>
                  <a:pt x="898593" y="0"/>
                </a:lnTo>
                <a:lnTo>
                  <a:pt x="898593" y="657096"/>
                </a:lnTo>
                <a:lnTo>
                  <a:pt x="0" y="657096"/>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defRPr b="1"/>
            </a:pPr>
            <a:r>
              <a:rPr lang="en-US" sz="2800" kern="1200" dirty="0"/>
              <a:t>Data Capturing</a:t>
            </a:r>
          </a:p>
        </p:txBody>
      </p:sp>
      <p:sp>
        <p:nvSpPr>
          <p:cNvPr id="29" name="Freeform: Shape 28">
            <a:extLst>
              <a:ext uri="{FF2B5EF4-FFF2-40B4-BE49-F238E27FC236}">
                <a16:creationId xmlns:a16="http://schemas.microsoft.com/office/drawing/2014/main" id="{99588806-D39F-47DF-BBC8-95E13F3833C0}"/>
              </a:ext>
            </a:extLst>
          </p:cNvPr>
          <p:cNvSpPr/>
          <p:nvPr/>
        </p:nvSpPr>
        <p:spPr>
          <a:xfrm>
            <a:off x="2933178" y="4404425"/>
            <a:ext cx="2423705" cy="1342415"/>
          </a:xfrm>
          <a:custGeom>
            <a:avLst/>
            <a:gdLst>
              <a:gd name="connsiteX0" fmla="*/ 0 w 898593"/>
              <a:gd name="connsiteY0" fmla="*/ 0 h 1342415"/>
              <a:gd name="connsiteX1" fmla="*/ 898593 w 898593"/>
              <a:gd name="connsiteY1" fmla="*/ 0 h 1342415"/>
              <a:gd name="connsiteX2" fmla="*/ 898593 w 898593"/>
              <a:gd name="connsiteY2" fmla="*/ 1342415 h 1342415"/>
              <a:gd name="connsiteX3" fmla="*/ 0 w 898593"/>
              <a:gd name="connsiteY3" fmla="*/ 1342415 h 1342415"/>
              <a:gd name="connsiteX4" fmla="*/ 0 w 898593"/>
              <a:gd name="connsiteY4" fmla="*/ 0 h 13424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8593" h="1342415">
                <a:moveTo>
                  <a:pt x="0" y="0"/>
                </a:moveTo>
                <a:lnTo>
                  <a:pt x="898593" y="0"/>
                </a:lnTo>
                <a:lnTo>
                  <a:pt x="898593" y="1342415"/>
                </a:lnTo>
                <a:lnTo>
                  <a:pt x="0" y="1342415"/>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171450" lvl="0" indent="-171450" algn="l" defTabSz="488950">
              <a:lnSpc>
                <a:spcPct val="100000"/>
              </a:lnSpc>
              <a:spcBef>
                <a:spcPct val="0"/>
              </a:spcBef>
              <a:spcAft>
                <a:spcPct val="35000"/>
              </a:spcAft>
              <a:buFontTx/>
              <a:buChar char="-"/>
            </a:pPr>
            <a:r>
              <a:rPr lang="en-US" sz="2400" kern="1200" dirty="0"/>
              <a:t>.CSV and .MKV</a:t>
            </a:r>
          </a:p>
          <a:p>
            <a:pPr marL="171450" lvl="0" indent="-171450" algn="l" defTabSz="488950">
              <a:lnSpc>
                <a:spcPct val="100000"/>
              </a:lnSpc>
              <a:spcBef>
                <a:spcPct val="0"/>
              </a:spcBef>
              <a:spcAft>
                <a:spcPct val="35000"/>
              </a:spcAft>
              <a:buFontTx/>
              <a:buChar char="-"/>
            </a:pPr>
            <a:r>
              <a:rPr lang="en-US" sz="2400" kern="1200" dirty="0"/>
              <a:t>Not Simultaneous</a:t>
            </a:r>
          </a:p>
          <a:p>
            <a:pPr marL="171450" lvl="0" indent="-171450" algn="l" defTabSz="488950">
              <a:lnSpc>
                <a:spcPct val="100000"/>
              </a:lnSpc>
              <a:spcBef>
                <a:spcPct val="0"/>
              </a:spcBef>
              <a:spcAft>
                <a:spcPct val="35000"/>
              </a:spcAft>
              <a:buFontTx/>
              <a:buChar char="-"/>
            </a:pPr>
            <a:r>
              <a:rPr lang="en-US" sz="2400" kern="1200" dirty="0"/>
              <a:t>Video Requires re-login</a:t>
            </a:r>
          </a:p>
          <a:p>
            <a:pPr lvl="0" algn="l" defTabSz="488950">
              <a:lnSpc>
                <a:spcPct val="100000"/>
              </a:lnSpc>
              <a:spcBef>
                <a:spcPct val="0"/>
              </a:spcBef>
              <a:spcAft>
                <a:spcPct val="35000"/>
              </a:spcAft>
            </a:pPr>
            <a:endParaRPr lang="en-US" sz="2400" kern="1200" dirty="0"/>
          </a:p>
        </p:txBody>
      </p:sp>
      <p:sp>
        <p:nvSpPr>
          <p:cNvPr id="31" name="Freeform: Shape 30">
            <a:extLst>
              <a:ext uri="{FF2B5EF4-FFF2-40B4-BE49-F238E27FC236}">
                <a16:creationId xmlns:a16="http://schemas.microsoft.com/office/drawing/2014/main" id="{F1B13EB4-CFA4-4434-B531-37B7364CC3B0}"/>
              </a:ext>
            </a:extLst>
          </p:cNvPr>
          <p:cNvSpPr/>
          <p:nvPr/>
        </p:nvSpPr>
        <p:spPr>
          <a:xfrm>
            <a:off x="5653040" y="3047256"/>
            <a:ext cx="1730851" cy="657096"/>
          </a:xfrm>
          <a:custGeom>
            <a:avLst/>
            <a:gdLst>
              <a:gd name="connsiteX0" fmla="*/ 0 w 898593"/>
              <a:gd name="connsiteY0" fmla="*/ 0 h 657096"/>
              <a:gd name="connsiteX1" fmla="*/ 898593 w 898593"/>
              <a:gd name="connsiteY1" fmla="*/ 0 h 657096"/>
              <a:gd name="connsiteX2" fmla="*/ 898593 w 898593"/>
              <a:gd name="connsiteY2" fmla="*/ 657096 h 657096"/>
              <a:gd name="connsiteX3" fmla="*/ 0 w 898593"/>
              <a:gd name="connsiteY3" fmla="*/ 657096 h 657096"/>
              <a:gd name="connsiteX4" fmla="*/ 0 w 898593"/>
              <a:gd name="connsiteY4" fmla="*/ 0 h 657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8593" h="657096">
                <a:moveTo>
                  <a:pt x="0" y="0"/>
                </a:moveTo>
                <a:lnTo>
                  <a:pt x="898593" y="0"/>
                </a:lnTo>
                <a:lnTo>
                  <a:pt x="898593" y="657096"/>
                </a:lnTo>
                <a:lnTo>
                  <a:pt x="0" y="657096"/>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defRPr b="1"/>
            </a:pPr>
            <a:r>
              <a:rPr lang="en-US" sz="2800" kern="1200" dirty="0"/>
              <a:t>Calibration</a:t>
            </a:r>
          </a:p>
        </p:txBody>
      </p:sp>
      <p:sp>
        <p:nvSpPr>
          <p:cNvPr id="32" name="Freeform: Shape 31">
            <a:extLst>
              <a:ext uri="{FF2B5EF4-FFF2-40B4-BE49-F238E27FC236}">
                <a16:creationId xmlns:a16="http://schemas.microsoft.com/office/drawing/2014/main" id="{F20A8008-DBE7-4B61-ACB3-7DAB6B40FB89}"/>
              </a:ext>
            </a:extLst>
          </p:cNvPr>
          <p:cNvSpPr/>
          <p:nvPr/>
        </p:nvSpPr>
        <p:spPr>
          <a:xfrm>
            <a:off x="5654618" y="4373086"/>
            <a:ext cx="1812982" cy="1342415"/>
          </a:xfrm>
          <a:custGeom>
            <a:avLst/>
            <a:gdLst>
              <a:gd name="connsiteX0" fmla="*/ 0 w 898593"/>
              <a:gd name="connsiteY0" fmla="*/ 0 h 1342415"/>
              <a:gd name="connsiteX1" fmla="*/ 898593 w 898593"/>
              <a:gd name="connsiteY1" fmla="*/ 0 h 1342415"/>
              <a:gd name="connsiteX2" fmla="*/ 898593 w 898593"/>
              <a:gd name="connsiteY2" fmla="*/ 1342415 h 1342415"/>
              <a:gd name="connsiteX3" fmla="*/ 0 w 898593"/>
              <a:gd name="connsiteY3" fmla="*/ 1342415 h 1342415"/>
              <a:gd name="connsiteX4" fmla="*/ 0 w 898593"/>
              <a:gd name="connsiteY4" fmla="*/ 0 h 13424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8593" h="1342415">
                <a:moveTo>
                  <a:pt x="0" y="0"/>
                </a:moveTo>
                <a:lnTo>
                  <a:pt x="898593" y="0"/>
                </a:lnTo>
                <a:lnTo>
                  <a:pt x="898593" y="1342415"/>
                </a:lnTo>
                <a:lnTo>
                  <a:pt x="0" y="1342415"/>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342900" lvl="0" indent="-342900" algn="l" defTabSz="488950">
              <a:lnSpc>
                <a:spcPct val="100000"/>
              </a:lnSpc>
              <a:spcBef>
                <a:spcPct val="0"/>
              </a:spcBef>
              <a:spcAft>
                <a:spcPct val="35000"/>
              </a:spcAft>
              <a:buFontTx/>
              <a:buChar char="-"/>
            </a:pPr>
            <a:r>
              <a:rPr lang="en-US" sz="2400" kern="1200" dirty="0"/>
              <a:t>2 Point Calibration</a:t>
            </a:r>
          </a:p>
          <a:p>
            <a:pPr lvl="0" algn="l" defTabSz="488950">
              <a:lnSpc>
                <a:spcPct val="100000"/>
              </a:lnSpc>
              <a:spcBef>
                <a:spcPct val="0"/>
              </a:spcBef>
              <a:spcAft>
                <a:spcPct val="35000"/>
              </a:spcAft>
            </a:pPr>
            <a:endParaRPr lang="en-US" sz="2400" kern="1200" dirty="0"/>
          </a:p>
        </p:txBody>
      </p:sp>
      <p:sp>
        <p:nvSpPr>
          <p:cNvPr id="33" name="Freeform: Shape 32">
            <a:extLst>
              <a:ext uri="{FF2B5EF4-FFF2-40B4-BE49-F238E27FC236}">
                <a16:creationId xmlns:a16="http://schemas.microsoft.com/office/drawing/2014/main" id="{FF28116A-76B6-4A4F-93CC-D63188F6175F}"/>
              </a:ext>
            </a:extLst>
          </p:cNvPr>
          <p:cNvSpPr/>
          <p:nvPr/>
        </p:nvSpPr>
        <p:spPr>
          <a:xfrm>
            <a:off x="648911" y="4413893"/>
            <a:ext cx="2027849" cy="1342415"/>
          </a:xfrm>
          <a:custGeom>
            <a:avLst/>
            <a:gdLst>
              <a:gd name="connsiteX0" fmla="*/ 0 w 898593"/>
              <a:gd name="connsiteY0" fmla="*/ 0 h 1342415"/>
              <a:gd name="connsiteX1" fmla="*/ 898593 w 898593"/>
              <a:gd name="connsiteY1" fmla="*/ 0 h 1342415"/>
              <a:gd name="connsiteX2" fmla="*/ 898593 w 898593"/>
              <a:gd name="connsiteY2" fmla="*/ 1342415 h 1342415"/>
              <a:gd name="connsiteX3" fmla="*/ 0 w 898593"/>
              <a:gd name="connsiteY3" fmla="*/ 1342415 h 1342415"/>
              <a:gd name="connsiteX4" fmla="*/ 0 w 898593"/>
              <a:gd name="connsiteY4" fmla="*/ 0 h 13424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8593" h="1342415">
                <a:moveTo>
                  <a:pt x="0" y="0"/>
                </a:moveTo>
                <a:lnTo>
                  <a:pt x="898593" y="0"/>
                </a:lnTo>
                <a:lnTo>
                  <a:pt x="898593" y="1342415"/>
                </a:lnTo>
                <a:lnTo>
                  <a:pt x="0" y="1342415"/>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171450" lvl="0" indent="-171450" algn="l" defTabSz="488950">
              <a:lnSpc>
                <a:spcPct val="100000"/>
              </a:lnSpc>
              <a:spcBef>
                <a:spcPct val="0"/>
              </a:spcBef>
              <a:spcAft>
                <a:spcPct val="35000"/>
              </a:spcAft>
              <a:buFontTx/>
              <a:buChar char="-"/>
            </a:pPr>
            <a:r>
              <a:rPr lang="en-US" sz="2400" kern="1200" dirty="0"/>
              <a:t>240X320 LED Touch Screen</a:t>
            </a:r>
          </a:p>
          <a:p>
            <a:pPr marL="171450" lvl="0" indent="-171450" algn="l" defTabSz="488950">
              <a:lnSpc>
                <a:spcPct val="100000"/>
              </a:lnSpc>
              <a:spcBef>
                <a:spcPct val="0"/>
              </a:spcBef>
              <a:spcAft>
                <a:spcPct val="35000"/>
              </a:spcAft>
              <a:buFontTx/>
              <a:buChar char="-"/>
            </a:pPr>
            <a:r>
              <a:rPr lang="en-US" sz="2400" kern="1200" dirty="0"/>
              <a:t>USB drive per default</a:t>
            </a:r>
            <a:endParaRPr lang="en-US" sz="2400" dirty="0"/>
          </a:p>
          <a:p>
            <a:pPr lvl="0" algn="l" defTabSz="488950">
              <a:lnSpc>
                <a:spcPct val="100000"/>
              </a:lnSpc>
              <a:spcBef>
                <a:spcPct val="0"/>
              </a:spcBef>
              <a:spcAft>
                <a:spcPct val="35000"/>
              </a:spcAft>
            </a:pPr>
            <a:r>
              <a:rPr lang="en-US" sz="2400" kern="1200" dirty="0"/>
              <a:t> </a:t>
            </a:r>
          </a:p>
        </p:txBody>
      </p:sp>
      <p:pic>
        <p:nvPicPr>
          <p:cNvPr id="35" name="Graphic 34" descr="Image">
            <a:extLst>
              <a:ext uri="{FF2B5EF4-FFF2-40B4-BE49-F238E27FC236}">
                <a16:creationId xmlns:a16="http://schemas.microsoft.com/office/drawing/2014/main" id="{07843B49-D1FE-4C5E-82AB-A5106D65A7CA}"/>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3051223" y="1371928"/>
            <a:ext cx="1756888" cy="1756888"/>
          </a:xfrm>
          <a:prstGeom prst="rect">
            <a:avLst/>
          </a:prstGeom>
        </p:spPr>
      </p:pic>
      <p:pic>
        <p:nvPicPr>
          <p:cNvPr id="37" name="Graphic 36" descr="Processor">
            <a:extLst>
              <a:ext uri="{FF2B5EF4-FFF2-40B4-BE49-F238E27FC236}">
                <a16:creationId xmlns:a16="http://schemas.microsoft.com/office/drawing/2014/main" id="{9B037A8F-FC4A-47A5-91E1-4F0F875F0234}"/>
              </a:ext>
            </a:extLst>
          </p:cNvPr>
          <p:cNvPicPr>
            <a:picLocks noChangeAspect="1"/>
          </p:cNvPicPr>
          <p:nvPr/>
        </p:nvPicPr>
        <p:blipFill>
          <a:blip r:embed="rId11">
            <a:extLst>
              <a:ext uri="{96DAC541-7B7A-43D3-8B79-37D633B846F1}">
                <asvg:svgBlip xmlns:asvg="http://schemas.microsoft.com/office/drawing/2016/SVG/main" r:embed="rId12"/>
              </a:ext>
            </a:extLst>
          </a:blip>
          <a:srcRect/>
          <a:stretch/>
        </p:blipFill>
        <p:spPr>
          <a:xfrm>
            <a:off x="683022" y="1504847"/>
            <a:ext cx="1633551" cy="1633551"/>
          </a:xfrm>
          <a:prstGeom prst="rect">
            <a:avLst/>
          </a:prstGeom>
        </p:spPr>
      </p:pic>
      <p:pic>
        <p:nvPicPr>
          <p:cNvPr id="3" name="Graphic 2" descr="Close with solid fill">
            <a:extLst>
              <a:ext uri="{FF2B5EF4-FFF2-40B4-BE49-F238E27FC236}">
                <a16:creationId xmlns:a16="http://schemas.microsoft.com/office/drawing/2014/main" id="{1203F0F2-BD05-4186-9F19-642FE63650D1}"/>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4145030" y="5801867"/>
            <a:ext cx="279010" cy="279010"/>
          </a:xfrm>
          <a:prstGeom prst="rect">
            <a:avLst/>
          </a:prstGeom>
        </p:spPr>
      </p:pic>
      <p:pic>
        <p:nvPicPr>
          <p:cNvPr id="25" name="Graphic 24" descr="Close with solid fill">
            <a:extLst>
              <a:ext uri="{FF2B5EF4-FFF2-40B4-BE49-F238E27FC236}">
                <a16:creationId xmlns:a16="http://schemas.microsoft.com/office/drawing/2014/main" id="{B0AB82CB-66B0-42FE-891D-C2ECAA093A4B}"/>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1798368" y="5681298"/>
            <a:ext cx="279010" cy="279010"/>
          </a:xfrm>
          <a:prstGeom prst="rect">
            <a:avLst/>
          </a:prstGeom>
        </p:spPr>
      </p:pic>
      <p:sp>
        <p:nvSpPr>
          <p:cNvPr id="27" name="Freeform: Shape 26">
            <a:extLst>
              <a:ext uri="{FF2B5EF4-FFF2-40B4-BE49-F238E27FC236}">
                <a16:creationId xmlns:a16="http://schemas.microsoft.com/office/drawing/2014/main" id="{A8FEBB42-2880-4E9C-B857-7995A58A99FF}"/>
              </a:ext>
            </a:extLst>
          </p:cNvPr>
          <p:cNvSpPr/>
          <p:nvPr/>
        </p:nvSpPr>
        <p:spPr>
          <a:xfrm>
            <a:off x="9388012" y="6064510"/>
            <a:ext cx="1206989" cy="547916"/>
          </a:xfrm>
          <a:custGeom>
            <a:avLst/>
            <a:gdLst>
              <a:gd name="connsiteX0" fmla="*/ 0 w 898593"/>
              <a:gd name="connsiteY0" fmla="*/ 0 h 1342415"/>
              <a:gd name="connsiteX1" fmla="*/ 898593 w 898593"/>
              <a:gd name="connsiteY1" fmla="*/ 0 h 1342415"/>
              <a:gd name="connsiteX2" fmla="*/ 898593 w 898593"/>
              <a:gd name="connsiteY2" fmla="*/ 1342415 h 1342415"/>
              <a:gd name="connsiteX3" fmla="*/ 0 w 898593"/>
              <a:gd name="connsiteY3" fmla="*/ 1342415 h 1342415"/>
              <a:gd name="connsiteX4" fmla="*/ 0 w 898593"/>
              <a:gd name="connsiteY4" fmla="*/ 0 h 13424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8593" h="1342415">
                <a:moveTo>
                  <a:pt x="0" y="0"/>
                </a:moveTo>
                <a:lnTo>
                  <a:pt x="898593" y="0"/>
                </a:lnTo>
                <a:lnTo>
                  <a:pt x="898593" y="1342415"/>
                </a:lnTo>
                <a:lnTo>
                  <a:pt x="0" y="1342415"/>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lvl="0" algn="l" defTabSz="488950">
              <a:lnSpc>
                <a:spcPct val="100000"/>
              </a:lnSpc>
              <a:spcBef>
                <a:spcPct val="0"/>
              </a:spcBef>
              <a:spcAft>
                <a:spcPct val="35000"/>
              </a:spcAft>
            </a:pPr>
            <a:r>
              <a:rPr lang="en-US" sz="2400" kern="1200" dirty="0"/>
              <a:t>PyGame</a:t>
            </a:r>
          </a:p>
          <a:p>
            <a:pPr lvl="0" algn="l" defTabSz="488950">
              <a:lnSpc>
                <a:spcPct val="100000"/>
              </a:lnSpc>
              <a:spcBef>
                <a:spcPct val="0"/>
              </a:spcBef>
              <a:spcAft>
                <a:spcPct val="35000"/>
              </a:spcAft>
            </a:pPr>
            <a:endParaRPr lang="en-US" sz="2400" kern="1200" dirty="0"/>
          </a:p>
        </p:txBody>
      </p:sp>
      <p:pic>
        <p:nvPicPr>
          <p:cNvPr id="12" name="Graphic 11" descr="Sort with solid fill">
            <a:extLst>
              <a:ext uri="{FF2B5EF4-FFF2-40B4-BE49-F238E27FC236}">
                <a16:creationId xmlns:a16="http://schemas.microsoft.com/office/drawing/2014/main" id="{6F8FC61D-1C8F-48F0-9499-FB35AE08910A}"/>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10453526" y="6117469"/>
            <a:ext cx="282950" cy="282950"/>
          </a:xfrm>
          <a:prstGeom prst="rect">
            <a:avLst/>
          </a:prstGeom>
        </p:spPr>
      </p:pic>
    </p:spTree>
    <p:extLst>
      <p:ext uri="{BB962C8B-B14F-4D97-AF65-F5344CB8AC3E}">
        <p14:creationId xmlns:p14="http://schemas.microsoft.com/office/powerpoint/2010/main" val="12955573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ángulo 6"/>
          <p:cNvSpPr/>
          <p:nvPr/>
        </p:nvSpPr>
        <p:spPr>
          <a:xfrm>
            <a:off x="0" y="0"/>
            <a:ext cx="12192000" cy="114575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8" name="Rectángulo 7"/>
          <p:cNvSpPr/>
          <p:nvPr/>
        </p:nvSpPr>
        <p:spPr>
          <a:xfrm>
            <a:off x="0" y="1189821"/>
            <a:ext cx="12192000" cy="110169"/>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0" name="Imagen 9"/>
          <p:cNvPicPr>
            <a:picLocks noChangeAspect="1"/>
          </p:cNvPicPr>
          <p:nvPr/>
        </p:nvPicPr>
        <p:blipFill rotWithShape="1">
          <a:blip r:embed="rId3">
            <a:lum bright="70000" contrast="-70000"/>
            <a:extLst>
              <a:ext uri="{28A0092B-C50C-407E-A947-70E740481C1C}">
                <a14:useLocalDpi xmlns:a14="http://schemas.microsoft.com/office/drawing/2010/main" val="0"/>
              </a:ext>
            </a:extLst>
          </a:blip>
          <a:srcRect r="72218"/>
          <a:stretch/>
        </p:blipFill>
        <p:spPr>
          <a:xfrm>
            <a:off x="11120380" y="220978"/>
            <a:ext cx="768885" cy="827795"/>
          </a:xfrm>
          <a:prstGeom prst="rect">
            <a:avLst/>
          </a:prstGeom>
        </p:spPr>
      </p:pic>
      <p:sp>
        <p:nvSpPr>
          <p:cNvPr id="11" name="CuadroTexto 10"/>
          <p:cNvSpPr txBox="1"/>
          <p:nvPr/>
        </p:nvSpPr>
        <p:spPr>
          <a:xfrm>
            <a:off x="457201" y="173211"/>
            <a:ext cx="10510091" cy="830997"/>
          </a:xfrm>
          <a:prstGeom prst="rect">
            <a:avLst/>
          </a:prstGeom>
          <a:noFill/>
        </p:spPr>
        <p:txBody>
          <a:bodyPr wrap="square" rtlCol="0">
            <a:spAutoFit/>
          </a:bodyPr>
          <a:lstStyle/>
          <a:p>
            <a:r>
              <a:rPr lang="en-US" sz="4800" b="1" dirty="0">
                <a:solidFill>
                  <a:schemeClr val="bg1"/>
                </a:solidFill>
                <a:latin typeface="Arial Narrow" charset="0"/>
                <a:ea typeface="Arial Narrow" charset="0"/>
                <a:cs typeface="Arial Narrow" charset="0"/>
              </a:rPr>
              <a:t>Software Implementations</a:t>
            </a:r>
          </a:p>
        </p:txBody>
      </p:sp>
      <p:sp>
        <p:nvSpPr>
          <p:cNvPr id="14" name="Elipse 13"/>
          <p:cNvSpPr/>
          <p:nvPr/>
        </p:nvSpPr>
        <p:spPr>
          <a:xfrm>
            <a:off x="11504823" y="6220382"/>
            <a:ext cx="462708" cy="464261"/>
          </a:xfrm>
          <a:prstGeom prst="ellipse">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5" name="CuadroTexto 14"/>
          <p:cNvSpPr txBox="1"/>
          <p:nvPr/>
        </p:nvSpPr>
        <p:spPr>
          <a:xfrm>
            <a:off x="11578901" y="6222978"/>
            <a:ext cx="314552" cy="461665"/>
          </a:xfrm>
          <a:prstGeom prst="rect">
            <a:avLst/>
          </a:prstGeom>
          <a:noFill/>
        </p:spPr>
        <p:txBody>
          <a:bodyPr wrap="square" rtlCol="0">
            <a:spAutoFit/>
          </a:bodyPr>
          <a:lstStyle/>
          <a:p>
            <a:pPr algn="ctr"/>
            <a:r>
              <a:rPr lang="es-ES_tradnl" sz="2400" dirty="0">
                <a:solidFill>
                  <a:schemeClr val="bg1"/>
                </a:solidFill>
                <a:latin typeface="Arial Narrow" charset="0"/>
                <a:ea typeface="Arial Narrow" charset="0"/>
                <a:cs typeface="Arial Narrow" charset="0"/>
              </a:rPr>
              <a:t>7</a:t>
            </a:r>
          </a:p>
        </p:txBody>
      </p:sp>
      <p:pic>
        <p:nvPicPr>
          <p:cNvPr id="4" name="Picture 3" descr="A picture containing logo&#10;&#10;Description automatically generated">
            <a:extLst>
              <a:ext uri="{FF2B5EF4-FFF2-40B4-BE49-F238E27FC236}">
                <a16:creationId xmlns:a16="http://schemas.microsoft.com/office/drawing/2014/main" id="{C3CC8253-E456-4BE5-BC55-16C6A66D1CF1}"/>
              </a:ext>
            </a:extLst>
          </p:cNvPr>
          <p:cNvPicPr>
            <a:picLocks noChangeAspect="1"/>
          </p:cNvPicPr>
          <p:nvPr/>
        </p:nvPicPr>
        <p:blipFill>
          <a:blip r:embed="rId4"/>
          <a:stretch>
            <a:fillRect/>
          </a:stretch>
        </p:blipFill>
        <p:spPr>
          <a:xfrm>
            <a:off x="11151265" y="1326624"/>
            <a:ext cx="1040735" cy="554753"/>
          </a:xfrm>
          <a:prstGeom prst="rect">
            <a:avLst/>
          </a:prstGeom>
        </p:spPr>
      </p:pic>
      <p:pic>
        <p:nvPicPr>
          <p:cNvPr id="17" name="Picture 16">
            <a:extLst>
              <a:ext uri="{FF2B5EF4-FFF2-40B4-BE49-F238E27FC236}">
                <a16:creationId xmlns:a16="http://schemas.microsoft.com/office/drawing/2014/main" id="{1EF837E0-FAEC-4A60-9A8E-A0F14D268ADE}"/>
              </a:ext>
            </a:extLst>
          </p:cNvPr>
          <p:cNvPicPr/>
          <p:nvPr/>
        </p:nvPicPr>
        <p:blipFill>
          <a:blip r:embed="rId5"/>
          <a:stretch>
            <a:fillRect/>
          </a:stretch>
        </p:blipFill>
        <p:spPr>
          <a:xfrm>
            <a:off x="7394563" y="3983369"/>
            <a:ext cx="3251267" cy="2479952"/>
          </a:xfrm>
          <a:prstGeom prst="rect">
            <a:avLst/>
          </a:prstGeom>
        </p:spPr>
      </p:pic>
      <p:grpSp>
        <p:nvGrpSpPr>
          <p:cNvPr id="18" name="Group 17">
            <a:extLst>
              <a:ext uri="{FF2B5EF4-FFF2-40B4-BE49-F238E27FC236}">
                <a16:creationId xmlns:a16="http://schemas.microsoft.com/office/drawing/2014/main" id="{5E9B70F0-2B2B-4215-9284-5733B5C80C77}"/>
              </a:ext>
            </a:extLst>
          </p:cNvPr>
          <p:cNvGrpSpPr>
            <a:grpSpLocks/>
          </p:cNvGrpSpPr>
          <p:nvPr/>
        </p:nvGrpSpPr>
        <p:grpSpPr bwMode="auto">
          <a:xfrm>
            <a:off x="7110936" y="1941702"/>
            <a:ext cx="3856356" cy="1647190"/>
            <a:chOff x="2925" y="1418"/>
            <a:chExt cx="7033" cy="3334"/>
          </a:xfrm>
        </p:grpSpPr>
        <p:pic>
          <p:nvPicPr>
            <p:cNvPr id="19" name="Picture 18" descr="A screenshot of a computer screen&#10;&#10;Description automatically generated">
              <a:extLst>
                <a:ext uri="{FF2B5EF4-FFF2-40B4-BE49-F238E27FC236}">
                  <a16:creationId xmlns:a16="http://schemas.microsoft.com/office/drawing/2014/main" id="{9B1D166A-5CA9-42C2-ACBC-D39B9F16C2B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l="34442" t="23816" r="32596" b="21179"/>
            <a:stretch>
              <a:fillRect/>
            </a:stretch>
          </p:blipFill>
          <p:spPr bwMode="auto">
            <a:xfrm>
              <a:off x="6407" y="1418"/>
              <a:ext cx="3551" cy="3332"/>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9" descr="A screenshot of a computer screen&#10;&#10;Description automatically generated">
              <a:extLst>
                <a:ext uri="{FF2B5EF4-FFF2-40B4-BE49-F238E27FC236}">
                  <a16:creationId xmlns:a16="http://schemas.microsoft.com/office/drawing/2014/main" id="{000ED590-406D-408E-8AEB-1F84B14D14F1}"/>
                </a:ext>
              </a:extLst>
            </p:cNvPr>
            <p:cNvPicPr>
              <a:picLocks noChangeAspect="1" noChangeArrowheads="1"/>
            </p:cNvPicPr>
            <p:nvPr/>
          </p:nvPicPr>
          <p:blipFill>
            <a:blip r:embed="rId7">
              <a:extLst>
                <a:ext uri="{28A0092B-C50C-407E-A947-70E740481C1C}">
                  <a14:useLocalDpi xmlns:a14="http://schemas.microsoft.com/office/drawing/2010/main" val="0"/>
                </a:ext>
              </a:extLst>
            </a:blip>
            <a:srcRect l="43034" t="32800" r="40117" b="38506"/>
            <a:stretch>
              <a:fillRect/>
            </a:stretch>
          </p:blipFill>
          <p:spPr bwMode="auto">
            <a:xfrm>
              <a:off x="2925" y="1418"/>
              <a:ext cx="3482" cy="3334"/>
            </a:xfrm>
            <a:prstGeom prst="rect">
              <a:avLst/>
            </a:prstGeom>
            <a:noFill/>
            <a:extLst>
              <a:ext uri="{909E8E84-426E-40DD-AFC4-6F175D3DCCD1}">
                <a14:hiddenFill xmlns:a14="http://schemas.microsoft.com/office/drawing/2010/main">
                  <a:solidFill>
                    <a:srgbClr val="FFFFFF"/>
                  </a:solidFill>
                </a14:hiddenFill>
              </a:ext>
            </a:extLst>
          </p:spPr>
        </p:pic>
      </p:grpSp>
      <p:sp>
        <p:nvSpPr>
          <p:cNvPr id="21" name="CuadroTexto 12">
            <a:extLst>
              <a:ext uri="{FF2B5EF4-FFF2-40B4-BE49-F238E27FC236}">
                <a16:creationId xmlns:a16="http://schemas.microsoft.com/office/drawing/2014/main" id="{A0D97EDE-F77E-48F9-9EE2-16B20EAC1EA1}"/>
              </a:ext>
            </a:extLst>
          </p:cNvPr>
          <p:cNvSpPr txBox="1"/>
          <p:nvPr/>
        </p:nvSpPr>
        <p:spPr>
          <a:xfrm>
            <a:off x="7562493" y="1464619"/>
            <a:ext cx="2915407" cy="523220"/>
          </a:xfrm>
          <a:prstGeom prst="rect">
            <a:avLst/>
          </a:prstGeom>
          <a:noFill/>
        </p:spPr>
        <p:txBody>
          <a:bodyPr wrap="square" rtlCol="0">
            <a:spAutoFit/>
          </a:bodyPr>
          <a:lstStyle/>
          <a:p>
            <a:r>
              <a:rPr lang="en-US" sz="2800" dirty="0">
                <a:solidFill>
                  <a:srgbClr val="002060"/>
                </a:solidFill>
                <a:latin typeface="Arial Narrow" charset="0"/>
                <a:ea typeface="Arial Narrow" charset="0"/>
                <a:cs typeface="Arial Narrow" charset="0"/>
              </a:rPr>
              <a:t>Before             After</a:t>
            </a:r>
          </a:p>
        </p:txBody>
      </p:sp>
      <p:sp>
        <p:nvSpPr>
          <p:cNvPr id="22" name="Rectangle 21">
            <a:extLst>
              <a:ext uri="{FF2B5EF4-FFF2-40B4-BE49-F238E27FC236}">
                <a16:creationId xmlns:a16="http://schemas.microsoft.com/office/drawing/2014/main" id="{C2C2A081-8325-4A31-ACC3-899F3D04F059}"/>
              </a:ext>
            </a:extLst>
          </p:cNvPr>
          <p:cNvSpPr/>
          <p:nvPr/>
        </p:nvSpPr>
        <p:spPr>
          <a:xfrm>
            <a:off x="189568" y="3866012"/>
            <a:ext cx="898593" cy="1342415"/>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24" name="Rectangle 23">
            <a:extLst>
              <a:ext uri="{FF2B5EF4-FFF2-40B4-BE49-F238E27FC236}">
                <a16:creationId xmlns:a16="http://schemas.microsoft.com/office/drawing/2014/main" id="{6C74E27C-2BF3-4C2E-A6DA-F9B8F7001F92}"/>
              </a:ext>
            </a:extLst>
          </p:cNvPr>
          <p:cNvSpPr/>
          <p:nvPr/>
        </p:nvSpPr>
        <p:spPr>
          <a:xfrm>
            <a:off x="1269074" y="3917289"/>
            <a:ext cx="898593" cy="1342415"/>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26" name="Freeform: Shape 25">
            <a:extLst>
              <a:ext uri="{FF2B5EF4-FFF2-40B4-BE49-F238E27FC236}">
                <a16:creationId xmlns:a16="http://schemas.microsoft.com/office/drawing/2014/main" id="{98A5AD0E-932E-4566-A78B-7BF723CF5176}"/>
              </a:ext>
            </a:extLst>
          </p:cNvPr>
          <p:cNvSpPr/>
          <p:nvPr/>
        </p:nvSpPr>
        <p:spPr>
          <a:xfrm>
            <a:off x="807916" y="3076322"/>
            <a:ext cx="1611493" cy="657096"/>
          </a:xfrm>
          <a:custGeom>
            <a:avLst/>
            <a:gdLst>
              <a:gd name="connsiteX0" fmla="*/ 0 w 898593"/>
              <a:gd name="connsiteY0" fmla="*/ 0 h 657096"/>
              <a:gd name="connsiteX1" fmla="*/ 898593 w 898593"/>
              <a:gd name="connsiteY1" fmla="*/ 0 h 657096"/>
              <a:gd name="connsiteX2" fmla="*/ 898593 w 898593"/>
              <a:gd name="connsiteY2" fmla="*/ 657096 h 657096"/>
              <a:gd name="connsiteX3" fmla="*/ 0 w 898593"/>
              <a:gd name="connsiteY3" fmla="*/ 657096 h 657096"/>
              <a:gd name="connsiteX4" fmla="*/ 0 w 898593"/>
              <a:gd name="connsiteY4" fmla="*/ 0 h 657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8593" h="657096">
                <a:moveTo>
                  <a:pt x="0" y="0"/>
                </a:moveTo>
                <a:lnTo>
                  <a:pt x="898593" y="0"/>
                </a:lnTo>
                <a:lnTo>
                  <a:pt x="898593" y="657096"/>
                </a:lnTo>
                <a:lnTo>
                  <a:pt x="0" y="657096"/>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defRPr b="1"/>
            </a:pPr>
            <a:r>
              <a:rPr lang="en-US" sz="2800" kern="1200" dirty="0"/>
              <a:t>Data Capturing</a:t>
            </a:r>
          </a:p>
        </p:txBody>
      </p:sp>
      <p:sp>
        <p:nvSpPr>
          <p:cNvPr id="27" name="Freeform: Shape 26">
            <a:extLst>
              <a:ext uri="{FF2B5EF4-FFF2-40B4-BE49-F238E27FC236}">
                <a16:creationId xmlns:a16="http://schemas.microsoft.com/office/drawing/2014/main" id="{AE7EDA38-488D-4371-9CBB-866A12607D5B}"/>
              </a:ext>
            </a:extLst>
          </p:cNvPr>
          <p:cNvSpPr/>
          <p:nvPr/>
        </p:nvSpPr>
        <p:spPr>
          <a:xfrm>
            <a:off x="674753" y="4112396"/>
            <a:ext cx="2662893" cy="2094370"/>
          </a:xfrm>
          <a:custGeom>
            <a:avLst/>
            <a:gdLst>
              <a:gd name="connsiteX0" fmla="*/ 0 w 898593"/>
              <a:gd name="connsiteY0" fmla="*/ 0 h 1342415"/>
              <a:gd name="connsiteX1" fmla="*/ 898593 w 898593"/>
              <a:gd name="connsiteY1" fmla="*/ 0 h 1342415"/>
              <a:gd name="connsiteX2" fmla="*/ 898593 w 898593"/>
              <a:gd name="connsiteY2" fmla="*/ 1342415 h 1342415"/>
              <a:gd name="connsiteX3" fmla="*/ 0 w 898593"/>
              <a:gd name="connsiteY3" fmla="*/ 1342415 h 1342415"/>
              <a:gd name="connsiteX4" fmla="*/ 0 w 898593"/>
              <a:gd name="connsiteY4" fmla="*/ 0 h 13424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8593" h="1342415">
                <a:moveTo>
                  <a:pt x="0" y="0"/>
                </a:moveTo>
                <a:lnTo>
                  <a:pt x="898593" y="0"/>
                </a:lnTo>
                <a:lnTo>
                  <a:pt x="898593" y="1342415"/>
                </a:lnTo>
                <a:lnTo>
                  <a:pt x="0" y="1342415"/>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171450" indent="-171450" defTabSz="488950">
              <a:spcBef>
                <a:spcPct val="0"/>
              </a:spcBef>
              <a:spcAft>
                <a:spcPct val="35000"/>
              </a:spcAft>
              <a:buFontTx/>
              <a:buChar char="-"/>
            </a:pPr>
            <a:r>
              <a:rPr lang="en-US" sz="2400" dirty="0"/>
              <a:t>.CSV, .TXT, .PNG, .MP4, .MKV</a:t>
            </a:r>
          </a:p>
          <a:p>
            <a:pPr marL="171450" indent="-171450" defTabSz="488950">
              <a:spcBef>
                <a:spcPct val="0"/>
              </a:spcBef>
              <a:spcAft>
                <a:spcPct val="35000"/>
              </a:spcAft>
              <a:buFontTx/>
              <a:buChar char="-"/>
            </a:pPr>
            <a:r>
              <a:rPr lang="en-US" sz="2400" dirty="0"/>
              <a:t>Simultaneous Data and Video</a:t>
            </a:r>
          </a:p>
          <a:p>
            <a:pPr marL="171450" indent="-171450" defTabSz="488950">
              <a:spcBef>
                <a:spcPct val="0"/>
              </a:spcBef>
              <a:spcAft>
                <a:spcPct val="35000"/>
              </a:spcAft>
              <a:buFontTx/>
              <a:buChar char="-"/>
            </a:pPr>
            <a:r>
              <a:rPr lang="en-US" sz="2400" dirty="0"/>
              <a:t>Fullscreen or Heat Map</a:t>
            </a:r>
          </a:p>
          <a:p>
            <a:pPr lvl="0" algn="l" defTabSz="488950">
              <a:lnSpc>
                <a:spcPct val="100000"/>
              </a:lnSpc>
              <a:spcBef>
                <a:spcPct val="0"/>
              </a:spcBef>
              <a:spcAft>
                <a:spcPct val="35000"/>
              </a:spcAft>
            </a:pPr>
            <a:endParaRPr lang="en-US" sz="2400" kern="1200" dirty="0"/>
          </a:p>
        </p:txBody>
      </p:sp>
      <p:pic>
        <p:nvPicPr>
          <p:cNvPr id="28" name="Graphic 27" descr="Image">
            <a:extLst>
              <a:ext uri="{FF2B5EF4-FFF2-40B4-BE49-F238E27FC236}">
                <a16:creationId xmlns:a16="http://schemas.microsoft.com/office/drawing/2014/main" id="{1A058B60-A10D-4955-BA83-79EA4F8FCEB4}"/>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680079" y="1379508"/>
            <a:ext cx="1756888" cy="1756888"/>
          </a:xfrm>
          <a:prstGeom prst="rect">
            <a:avLst/>
          </a:prstGeom>
        </p:spPr>
      </p:pic>
      <p:sp>
        <p:nvSpPr>
          <p:cNvPr id="30" name="Rectangle 29">
            <a:extLst>
              <a:ext uri="{FF2B5EF4-FFF2-40B4-BE49-F238E27FC236}">
                <a16:creationId xmlns:a16="http://schemas.microsoft.com/office/drawing/2014/main" id="{D36278A9-2B40-46F6-9962-DAC229E476C3}"/>
              </a:ext>
            </a:extLst>
          </p:cNvPr>
          <p:cNvSpPr/>
          <p:nvPr/>
        </p:nvSpPr>
        <p:spPr>
          <a:xfrm>
            <a:off x="3135672" y="3866012"/>
            <a:ext cx="898593" cy="1342415"/>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31" name="Rectangle 30">
            <a:extLst>
              <a:ext uri="{FF2B5EF4-FFF2-40B4-BE49-F238E27FC236}">
                <a16:creationId xmlns:a16="http://schemas.microsoft.com/office/drawing/2014/main" id="{A1CF4409-6C8F-45C7-89BB-61AD823333E6}"/>
              </a:ext>
            </a:extLst>
          </p:cNvPr>
          <p:cNvSpPr/>
          <p:nvPr/>
        </p:nvSpPr>
        <p:spPr>
          <a:xfrm>
            <a:off x="4445571" y="3940668"/>
            <a:ext cx="898593" cy="1342415"/>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32" name="Freeform: Shape 31">
            <a:extLst>
              <a:ext uri="{FF2B5EF4-FFF2-40B4-BE49-F238E27FC236}">
                <a16:creationId xmlns:a16="http://schemas.microsoft.com/office/drawing/2014/main" id="{CBAC0AF1-76FE-4AA0-BF74-8C8156458DDA}"/>
              </a:ext>
            </a:extLst>
          </p:cNvPr>
          <p:cNvSpPr/>
          <p:nvPr/>
        </p:nvSpPr>
        <p:spPr>
          <a:xfrm>
            <a:off x="4189819" y="3094239"/>
            <a:ext cx="1611493" cy="657096"/>
          </a:xfrm>
          <a:custGeom>
            <a:avLst/>
            <a:gdLst>
              <a:gd name="connsiteX0" fmla="*/ 0 w 898593"/>
              <a:gd name="connsiteY0" fmla="*/ 0 h 657096"/>
              <a:gd name="connsiteX1" fmla="*/ 898593 w 898593"/>
              <a:gd name="connsiteY1" fmla="*/ 0 h 657096"/>
              <a:gd name="connsiteX2" fmla="*/ 898593 w 898593"/>
              <a:gd name="connsiteY2" fmla="*/ 657096 h 657096"/>
              <a:gd name="connsiteX3" fmla="*/ 0 w 898593"/>
              <a:gd name="connsiteY3" fmla="*/ 657096 h 657096"/>
              <a:gd name="connsiteX4" fmla="*/ 0 w 898593"/>
              <a:gd name="connsiteY4" fmla="*/ 0 h 657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8593" h="657096">
                <a:moveTo>
                  <a:pt x="0" y="0"/>
                </a:moveTo>
                <a:lnTo>
                  <a:pt x="898593" y="0"/>
                </a:lnTo>
                <a:lnTo>
                  <a:pt x="898593" y="657096"/>
                </a:lnTo>
                <a:lnTo>
                  <a:pt x="0" y="657096"/>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defRPr b="1"/>
            </a:pPr>
            <a:r>
              <a:rPr lang="en-US" sz="2800" kern="1200" dirty="0"/>
              <a:t>Interface</a:t>
            </a:r>
          </a:p>
        </p:txBody>
      </p:sp>
      <p:sp>
        <p:nvSpPr>
          <p:cNvPr id="33" name="Freeform: Shape 32">
            <a:extLst>
              <a:ext uri="{FF2B5EF4-FFF2-40B4-BE49-F238E27FC236}">
                <a16:creationId xmlns:a16="http://schemas.microsoft.com/office/drawing/2014/main" id="{CE44DD8D-84CD-4AE0-B5BD-44333D9D68E1}"/>
              </a:ext>
            </a:extLst>
          </p:cNvPr>
          <p:cNvSpPr/>
          <p:nvPr/>
        </p:nvSpPr>
        <p:spPr>
          <a:xfrm>
            <a:off x="3815361" y="4077163"/>
            <a:ext cx="2950602" cy="1342415"/>
          </a:xfrm>
          <a:custGeom>
            <a:avLst/>
            <a:gdLst>
              <a:gd name="connsiteX0" fmla="*/ 0 w 898593"/>
              <a:gd name="connsiteY0" fmla="*/ 0 h 1342415"/>
              <a:gd name="connsiteX1" fmla="*/ 898593 w 898593"/>
              <a:gd name="connsiteY1" fmla="*/ 0 h 1342415"/>
              <a:gd name="connsiteX2" fmla="*/ 898593 w 898593"/>
              <a:gd name="connsiteY2" fmla="*/ 1342415 h 1342415"/>
              <a:gd name="connsiteX3" fmla="*/ 0 w 898593"/>
              <a:gd name="connsiteY3" fmla="*/ 1342415 h 1342415"/>
              <a:gd name="connsiteX4" fmla="*/ 0 w 898593"/>
              <a:gd name="connsiteY4" fmla="*/ 0 h 13424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8593" h="1342415">
                <a:moveTo>
                  <a:pt x="0" y="0"/>
                </a:moveTo>
                <a:lnTo>
                  <a:pt x="898593" y="0"/>
                </a:lnTo>
                <a:lnTo>
                  <a:pt x="898593" y="1342415"/>
                </a:lnTo>
                <a:lnTo>
                  <a:pt x="0" y="1342415"/>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171450" indent="-171450" defTabSz="488950">
              <a:spcBef>
                <a:spcPct val="0"/>
              </a:spcBef>
              <a:spcAft>
                <a:spcPct val="35000"/>
              </a:spcAft>
              <a:buFontTx/>
              <a:buChar char="-"/>
            </a:pPr>
            <a:r>
              <a:rPr lang="en-US" sz="2400" dirty="0"/>
              <a:t>Doubled Interpolation Factor</a:t>
            </a:r>
          </a:p>
          <a:p>
            <a:pPr marL="171450" indent="-171450" defTabSz="488950">
              <a:spcBef>
                <a:spcPct val="0"/>
              </a:spcBef>
              <a:spcAft>
                <a:spcPct val="35000"/>
              </a:spcAft>
              <a:buFontTx/>
              <a:buChar char="-"/>
            </a:pPr>
            <a:r>
              <a:rPr lang="en-US" sz="2400" dirty="0"/>
              <a:t>Limited by Device</a:t>
            </a:r>
          </a:p>
          <a:p>
            <a:pPr lvl="0" algn="l" defTabSz="488950">
              <a:lnSpc>
                <a:spcPct val="100000"/>
              </a:lnSpc>
              <a:spcBef>
                <a:spcPct val="0"/>
              </a:spcBef>
              <a:spcAft>
                <a:spcPct val="35000"/>
              </a:spcAft>
            </a:pPr>
            <a:endParaRPr lang="en-US" sz="2000" kern="1200" dirty="0"/>
          </a:p>
        </p:txBody>
      </p:sp>
      <p:pic>
        <p:nvPicPr>
          <p:cNvPr id="34" name="Graphic 33" descr="Monitor">
            <a:extLst>
              <a:ext uri="{FF2B5EF4-FFF2-40B4-BE49-F238E27FC236}">
                <a16:creationId xmlns:a16="http://schemas.microsoft.com/office/drawing/2014/main" id="{D9F7C9C1-A740-4FAB-B279-1CA00F89AD05}"/>
              </a:ext>
            </a:extLst>
          </p:cNvPr>
          <p:cNvPicPr>
            <a:picLocks noChangeAspect="1"/>
          </p:cNvPicPr>
          <p:nvPr/>
        </p:nvPicPr>
        <p:blipFill>
          <a:blip r:embed="rId10">
            <a:extLst>
              <a:ext uri="{96DAC541-7B7A-43D3-8B79-37D633B846F1}">
                <asvg:svgBlip xmlns:asvg="http://schemas.microsoft.com/office/drawing/2016/SVG/main" r:embed="rId11"/>
              </a:ext>
            </a:extLst>
          </a:blip>
          <a:srcRect/>
          <a:stretch/>
        </p:blipFill>
        <p:spPr>
          <a:xfrm>
            <a:off x="3977145" y="1464619"/>
            <a:ext cx="1756888" cy="1756888"/>
          </a:xfrm>
          <a:prstGeom prst="rect">
            <a:avLst/>
          </a:prstGeom>
        </p:spPr>
      </p:pic>
    </p:spTree>
    <p:extLst>
      <p:ext uri="{BB962C8B-B14F-4D97-AF65-F5344CB8AC3E}">
        <p14:creationId xmlns:p14="http://schemas.microsoft.com/office/powerpoint/2010/main" val="2829390896"/>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2510</TotalTime>
  <Words>2148</Words>
  <Application>Microsoft Office PowerPoint</Application>
  <PresentationFormat>Widescreen</PresentationFormat>
  <Paragraphs>281</Paragraphs>
  <Slides>24</Slides>
  <Notes>20</Notes>
  <HiddenSlides>6</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Arial</vt:lpstr>
      <vt:lpstr>Arial Narrow</vt:lpstr>
      <vt:lpstr>Calibri</vt:lpstr>
      <vt:lpstr>Calibri Light</vt:lpstr>
      <vt:lpstr>Tema de Office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Juan Velasquez</dc:creator>
  <cp:lastModifiedBy>Juan Velasquez</cp:lastModifiedBy>
  <cp:revision>42</cp:revision>
  <dcterms:created xsi:type="dcterms:W3CDTF">2020-12-03T00:47:02Z</dcterms:created>
  <dcterms:modified xsi:type="dcterms:W3CDTF">2020-12-04T19:05:59Z</dcterms:modified>
</cp:coreProperties>
</file>

<file path=docProps/thumbnail.jpeg>
</file>